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7" r:id="rId3"/>
    <p:sldMasterId id="214748367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13716000" cx="24384000"/>
  <p:notesSz cx="6858000" cy="9144000"/>
  <p:embeddedFontLst>
    <p:embeddedFont>
      <p:font typeface="Roboto"/>
      <p:regular r:id="rId19"/>
      <p:bold r:id="rId20"/>
      <p:italic r:id="rId21"/>
      <p:boldItalic r:id="rId22"/>
    </p:embeddedFont>
    <p:embeddedFont>
      <p:font typeface="Montserrat"/>
      <p:regular r:id="rId23"/>
      <p:bold r:id="rId24"/>
      <p:italic r:id="rId25"/>
      <p:boldItalic r:id="rId26"/>
    </p:embeddedFont>
    <p:embeddedFont>
      <p:font typeface="Helvetica Neue"/>
      <p:regular r:id="rId27"/>
      <p:bold r:id="rId28"/>
      <p:italic r:id="rId29"/>
      <p:boldItalic r:id="rId30"/>
    </p:embeddedFont>
    <p:embeddedFont>
      <p:font typeface="Helvetica Neue Light"/>
      <p:regular r:id="rId31"/>
      <p:bold r:id="rId32"/>
      <p:italic r:id="rId33"/>
      <p:boldItalic r:id="rId34"/>
    </p:embeddedFont>
    <p:embeddedFont>
      <p:font typeface="Open Sans Light"/>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Montserrat-bold.fntdata"/><Relationship Id="rId23" Type="http://schemas.openxmlformats.org/officeDocument/2006/relationships/font" Target="fonts/Montserrat-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26" Type="http://schemas.openxmlformats.org/officeDocument/2006/relationships/font" Target="fonts/Montserrat-boldItalic.fntdata"/><Relationship Id="rId25" Type="http://schemas.openxmlformats.org/officeDocument/2006/relationships/font" Target="fonts/Montserrat-italic.fntdata"/><Relationship Id="rId28" Type="http://schemas.openxmlformats.org/officeDocument/2006/relationships/font" Target="fonts/HelveticaNeue-bold.fntdata"/><Relationship Id="rId27" Type="http://schemas.openxmlformats.org/officeDocument/2006/relationships/font" Target="fonts/HelveticaNeue-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HelveticaNeue-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HelveticaNeueLight-regular.fntdata"/><Relationship Id="rId30" Type="http://schemas.openxmlformats.org/officeDocument/2006/relationships/font" Target="fonts/HelveticaNeue-boldItalic.fntdata"/><Relationship Id="rId11" Type="http://schemas.openxmlformats.org/officeDocument/2006/relationships/slide" Target="slides/slide6.xml"/><Relationship Id="rId33" Type="http://schemas.openxmlformats.org/officeDocument/2006/relationships/font" Target="fonts/HelveticaNeueLight-italic.fntdata"/><Relationship Id="rId10" Type="http://schemas.openxmlformats.org/officeDocument/2006/relationships/slide" Target="slides/slide5.xml"/><Relationship Id="rId32" Type="http://schemas.openxmlformats.org/officeDocument/2006/relationships/font" Target="fonts/HelveticaNeueLight-bold.fntdata"/><Relationship Id="rId13" Type="http://schemas.openxmlformats.org/officeDocument/2006/relationships/slide" Target="slides/slide8.xml"/><Relationship Id="rId35" Type="http://schemas.openxmlformats.org/officeDocument/2006/relationships/font" Target="fonts/OpenSansLight-regular.fntdata"/><Relationship Id="rId12" Type="http://schemas.openxmlformats.org/officeDocument/2006/relationships/slide" Target="slides/slide7.xml"/><Relationship Id="rId34" Type="http://schemas.openxmlformats.org/officeDocument/2006/relationships/font" Target="fonts/HelveticaNeueLight-boldItalic.fntdata"/><Relationship Id="rId15" Type="http://schemas.openxmlformats.org/officeDocument/2006/relationships/slide" Target="slides/slide10.xml"/><Relationship Id="rId37" Type="http://schemas.openxmlformats.org/officeDocument/2006/relationships/font" Target="fonts/OpenSansLight-italic.fntdata"/><Relationship Id="rId14" Type="http://schemas.openxmlformats.org/officeDocument/2006/relationships/slide" Target="slides/slide9.xml"/><Relationship Id="rId36" Type="http://schemas.openxmlformats.org/officeDocument/2006/relationships/font" Target="fonts/OpenSansLight-bold.fntdata"/><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font" Target="fonts/OpenSansLight-boldItalic.fntdata"/><Relationship Id="rId19" Type="http://schemas.openxmlformats.org/officeDocument/2006/relationships/font" Target="fonts/Roboto-regular.fntdata"/><Relationship Id="rId18" Type="http://schemas.openxmlformats.org/officeDocument/2006/relationships/slide" Target="slides/slide13.xml"/></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lstStyle>
            <a:lvl1pPr indent="-228600" lvl="0" marL="4572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1pPr>
            <a:lvl2pPr indent="-228600" lvl="1" marL="9144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2pPr>
            <a:lvl3pPr indent="-228600" lvl="2" marL="13716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3pPr>
            <a:lvl4pPr indent="-228600" lvl="3" marL="18288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4pPr>
            <a:lvl5pPr indent="-228600" lvl="4" marL="22860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5pPr>
            <a:lvl6pPr indent="-228600" lvl="5" marL="27432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6pPr>
            <a:lvl7pPr indent="-228600" lvl="6" marL="32004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7pPr>
            <a:lvl8pPr indent="-228600" lvl="7" marL="36576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8pPr>
            <a:lvl9pPr indent="-228600" lvl="8" marL="4114800" marR="0" rtl="0" algn="l">
              <a:lnSpc>
                <a:spcPct val="117999"/>
              </a:lnSpc>
              <a:spcBef>
                <a:spcPts val="0"/>
              </a:spcBef>
              <a:spcAft>
                <a:spcPts val="0"/>
              </a:spcAft>
              <a:buSzPts val="1400"/>
              <a:buNone/>
              <a:defRPr b="0" i="0" sz="2200" u="none" cap="none" strike="noStrike">
                <a:latin typeface="Helvetica Neue"/>
                <a:ea typeface="Helvetica Neue"/>
                <a:cs typeface="Helvetica Neue"/>
                <a:sym typeface="Helvetica Neue"/>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1" name="Shape 121"/>
        <p:cNvGrpSpPr/>
        <p:nvPr/>
      </p:nvGrpSpPr>
      <p:grpSpPr>
        <a:xfrm>
          <a:off x="0" y="0"/>
          <a:ext cx="0" cy="0"/>
          <a:chOff x="0" y="0"/>
          <a:chExt cx="0" cy="0"/>
        </a:xfrm>
      </p:grpSpPr>
      <p:sp>
        <p:nvSpPr>
          <p:cNvPr id="122" name="Google Shape;122;p6: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1" name="Shape 221"/>
        <p:cNvGrpSpPr/>
        <p:nvPr/>
      </p:nvGrpSpPr>
      <p:grpSpPr>
        <a:xfrm>
          <a:off x="0" y="0"/>
          <a:ext cx="0" cy="0"/>
          <a:chOff x="0" y="0"/>
          <a:chExt cx="0" cy="0"/>
        </a:xfrm>
      </p:grpSpPr>
      <p:sp>
        <p:nvSpPr>
          <p:cNvPr id="222" name="Google Shape;222;g4eccefc093_0_48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4eccefc093_0_48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g5463cead6b_0_6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5463cead6b_0_69: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7" name="Shape 237"/>
        <p:cNvGrpSpPr/>
        <p:nvPr/>
      </p:nvGrpSpPr>
      <p:grpSpPr>
        <a:xfrm>
          <a:off x="0" y="0"/>
          <a:ext cx="0" cy="0"/>
          <a:chOff x="0" y="0"/>
          <a:chExt cx="0" cy="0"/>
        </a:xfrm>
      </p:grpSpPr>
      <p:sp>
        <p:nvSpPr>
          <p:cNvPr id="238" name="Google Shape;238;g5463cead6b_0_5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5463cead6b_0_54: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3662adcabe_0_206: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g3662adcabe_0_20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4f3569ed4d_1_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4f3569ed4d_1_3: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Google Shape;143;g35a6e5efe4_0_4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5a6e5efe4_0_48: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g4eccefc093_0_1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4eccefc093_0_112: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US" sz="1100">
                <a:solidFill>
                  <a:schemeClr val="dk1"/>
                </a:solidFill>
                <a:latin typeface="Arial"/>
                <a:ea typeface="Arial"/>
                <a:cs typeface="Arial"/>
                <a:sym typeface="Arial"/>
              </a:rPr>
              <a:t>There are THREE Types of Technical Interview exams. In this session we are only going over WHITEBOARDING, and if they need to practice take home exams then refer them to the resource sheet or to Coding Wars, CoderBytes. </a:t>
            </a:r>
            <a:endParaRPr sz="1100">
              <a:solidFill>
                <a:schemeClr val="dk1"/>
              </a:solidFill>
              <a:latin typeface="Arial"/>
              <a:ea typeface="Arial"/>
              <a:cs typeface="Arial"/>
              <a:sym typeface="Arial"/>
            </a:endParaRPr>
          </a:p>
          <a:p>
            <a:pPr indent="-298450" lvl="0" marL="457200" rtl="0" algn="l">
              <a:lnSpc>
                <a:spcPct val="100000"/>
              </a:lnSpc>
              <a:spcBef>
                <a:spcPts val="0"/>
              </a:spcBef>
              <a:spcAft>
                <a:spcPts val="0"/>
              </a:spcAft>
              <a:buClr>
                <a:schemeClr val="dk1"/>
              </a:buClr>
              <a:buSzPts val="1100"/>
              <a:buFont typeface="Arial"/>
              <a:buAutoNum type="arabicPeriod"/>
            </a:pPr>
            <a:r>
              <a:rPr lang="en-US" sz="1100">
                <a:solidFill>
                  <a:schemeClr val="dk1"/>
                </a:solidFill>
                <a:latin typeface="Arial"/>
                <a:ea typeface="Arial"/>
                <a:cs typeface="Arial"/>
                <a:sym typeface="Arial"/>
              </a:rPr>
              <a:t>Coding Exams: </a:t>
            </a:r>
            <a:endParaRPr sz="1100">
              <a:solidFill>
                <a:schemeClr val="dk1"/>
              </a:solidFill>
              <a:latin typeface="Arial"/>
              <a:ea typeface="Arial"/>
              <a:cs typeface="Arial"/>
              <a:sym typeface="Arial"/>
            </a:endParaRPr>
          </a:p>
          <a:p>
            <a:pPr indent="-298450" lvl="1" marL="914400" rtl="0" algn="l">
              <a:lnSpc>
                <a:spcPct val="100000"/>
              </a:lnSpc>
              <a:spcBef>
                <a:spcPts val="0"/>
              </a:spcBef>
              <a:spcAft>
                <a:spcPts val="0"/>
              </a:spcAft>
              <a:buClr>
                <a:schemeClr val="dk1"/>
              </a:buClr>
              <a:buSzPts val="1100"/>
              <a:buAutoNum type="alphaLcPeriod"/>
            </a:pPr>
            <a:r>
              <a:rPr lang="en-US" sz="1100">
                <a:solidFill>
                  <a:schemeClr val="dk1"/>
                </a:solidFill>
                <a:latin typeface="Arial"/>
                <a:ea typeface="Arial"/>
                <a:cs typeface="Arial"/>
                <a:sym typeface="Arial"/>
              </a:rPr>
              <a:t>A coding Exam is an exam like Hacker-rank and the best way to practice that is by practicing on CodingWars, CoderBytes or other websites and using the strategies that we are going to learn today! </a:t>
            </a:r>
            <a:endParaRPr sz="1100">
              <a:solidFill>
                <a:schemeClr val="dk1"/>
              </a:solidFill>
              <a:latin typeface="Arial"/>
              <a:ea typeface="Arial"/>
              <a:cs typeface="Arial"/>
              <a:sym typeface="Arial"/>
            </a:endParaRPr>
          </a:p>
          <a:p>
            <a:pPr indent="-298450" lvl="0" marL="457200" rtl="0" algn="l">
              <a:lnSpc>
                <a:spcPct val="100000"/>
              </a:lnSpc>
              <a:spcBef>
                <a:spcPts val="0"/>
              </a:spcBef>
              <a:spcAft>
                <a:spcPts val="0"/>
              </a:spcAft>
              <a:buClr>
                <a:schemeClr val="dk1"/>
              </a:buClr>
              <a:buSzPts val="1100"/>
              <a:buAutoNum type="arabicPeriod"/>
            </a:pPr>
            <a:r>
              <a:rPr lang="en-US" sz="1100">
                <a:solidFill>
                  <a:schemeClr val="dk1"/>
                </a:solidFill>
                <a:latin typeface="Arial"/>
                <a:ea typeface="Arial"/>
                <a:cs typeface="Arial"/>
                <a:sym typeface="Arial"/>
              </a:rPr>
              <a:t>Take Home Applications: </a:t>
            </a:r>
            <a:endParaRPr sz="1100">
              <a:solidFill>
                <a:schemeClr val="dk1"/>
              </a:solidFill>
              <a:latin typeface="Arial"/>
              <a:ea typeface="Arial"/>
              <a:cs typeface="Arial"/>
              <a:sym typeface="Arial"/>
            </a:endParaRPr>
          </a:p>
          <a:p>
            <a:pPr indent="-298450" lvl="1" marL="914400" rtl="0" algn="l">
              <a:lnSpc>
                <a:spcPct val="100000"/>
              </a:lnSpc>
              <a:spcBef>
                <a:spcPts val="0"/>
              </a:spcBef>
              <a:spcAft>
                <a:spcPts val="0"/>
              </a:spcAft>
              <a:buClr>
                <a:schemeClr val="dk1"/>
              </a:buClr>
              <a:buSzPts val="1100"/>
              <a:buAutoNum type="alphaLcPeriod"/>
            </a:pPr>
            <a:r>
              <a:rPr lang="en-US" sz="1100">
                <a:solidFill>
                  <a:schemeClr val="dk1"/>
                </a:solidFill>
                <a:latin typeface="Arial"/>
                <a:ea typeface="Arial"/>
                <a:cs typeface="Arial"/>
                <a:sym typeface="Arial"/>
              </a:rPr>
              <a:t>The take home applications is what the employer is going to ask you to complete on your own time. One way that you can practice this is by redoing your homework in a different coding language, using open source projects or by using resources like HackerEarth. </a:t>
            </a:r>
            <a:endParaRPr sz="1100">
              <a:solidFill>
                <a:schemeClr val="dk1"/>
              </a:solidFill>
              <a:latin typeface="Arial"/>
              <a:ea typeface="Arial"/>
              <a:cs typeface="Arial"/>
              <a:sym typeface="Arial"/>
            </a:endParaRPr>
          </a:p>
          <a:p>
            <a:pPr indent="-298450" lvl="0" marL="457200" rtl="0" algn="l">
              <a:lnSpc>
                <a:spcPct val="100000"/>
              </a:lnSpc>
              <a:spcBef>
                <a:spcPts val="0"/>
              </a:spcBef>
              <a:spcAft>
                <a:spcPts val="0"/>
              </a:spcAft>
              <a:buClr>
                <a:schemeClr val="dk1"/>
              </a:buClr>
              <a:buSzPts val="1100"/>
              <a:buAutoNum type="arabicPeriod"/>
            </a:pPr>
            <a:r>
              <a:rPr lang="en-US" sz="1100">
                <a:solidFill>
                  <a:schemeClr val="dk1"/>
                </a:solidFill>
                <a:latin typeface="Arial"/>
                <a:ea typeface="Arial"/>
                <a:cs typeface="Arial"/>
                <a:sym typeface="Arial"/>
              </a:rPr>
              <a:t>Whiteboarding: </a:t>
            </a:r>
            <a:endParaRPr sz="1100">
              <a:solidFill>
                <a:schemeClr val="dk1"/>
              </a:solidFill>
              <a:latin typeface="Arial"/>
              <a:ea typeface="Arial"/>
              <a:cs typeface="Arial"/>
              <a:sym typeface="Arial"/>
            </a:endParaRPr>
          </a:p>
          <a:p>
            <a:pPr indent="-298450" lvl="1" marL="914400" rtl="0" algn="l">
              <a:lnSpc>
                <a:spcPct val="100000"/>
              </a:lnSpc>
              <a:spcBef>
                <a:spcPts val="0"/>
              </a:spcBef>
              <a:spcAft>
                <a:spcPts val="0"/>
              </a:spcAft>
              <a:buClr>
                <a:schemeClr val="dk1"/>
              </a:buClr>
              <a:buSzPts val="1100"/>
              <a:buAutoNum type="alphaLcPeriod"/>
            </a:pPr>
            <a:r>
              <a:rPr lang="en-US" sz="1100">
                <a:solidFill>
                  <a:schemeClr val="dk1"/>
                </a:solidFill>
                <a:latin typeface="Arial"/>
                <a:ea typeface="Arial"/>
                <a:cs typeface="Arial"/>
                <a:sym typeface="Arial"/>
              </a:rPr>
              <a:t>This is what we are going to go over in this session. </a:t>
            </a:r>
            <a:endParaRPr sz="1100">
              <a:solidFill>
                <a:schemeClr val="dk1"/>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5463cead6b_0_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5463cead6b_0_3: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Explain what all the interviews have in common.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g4eccefc093_0_9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4eccefc093_0_91: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5463cead6b_0_4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5463cead6b_0_4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5463cead6b_0_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5463cead6b_0_3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g5463cead6b_0_2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5463cead6b_0_21: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831222" y="1985533"/>
            <a:ext cx="22721700" cy="5473500"/>
          </a:xfrm>
          <a:prstGeom prst="rect">
            <a:avLst/>
          </a:prstGeom>
        </p:spPr>
        <p:txBody>
          <a:bodyPr anchorCtr="0" anchor="b" bIns="243800" lIns="243800" spcFirstLastPara="1" rIns="243800" wrap="square" tIns="243800"/>
          <a:lstStyle>
            <a:lvl1pPr lvl="0" algn="ctr">
              <a:spcBef>
                <a:spcPts val="0"/>
              </a:spcBef>
              <a:spcAft>
                <a:spcPts val="0"/>
              </a:spcAft>
              <a:buSzPts val="13900"/>
              <a:buNone/>
              <a:defRPr sz="13900"/>
            </a:lvl1pPr>
            <a:lvl2pPr lvl="1" algn="ctr">
              <a:spcBef>
                <a:spcPts val="0"/>
              </a:spcBef>
              <a:spcAft>
                <a:spcPts val="0"/>
              </a:spcAft>
              <a:buSzPts val="13900"/>
              <a:buNone/>
              <a:defRPr sz="13900"/>
            </a:lvl2pPr>
            <a:lvl3pPr lvl="2" algn="ctr">
              <a:spcBef>
                <a:spcPts val="0"/>
              </a:spcBef>
              <a:spcAft>
                <a:spcPts val="0"/>
              </a:spcAft>
              <a:buSzPts val="13900"/>
              <a:buNone/>
              <a:defRPr sz="13900"/>
            </a:lvl3pPr>
            <a:lvl4pPr lvl="3" algn="ctr">
              <a:spcBef>
                <a:spcPts val="0"/>
              </a:spcBef>
              <a:spcAft>
                <a:spcPts val="0"/>
              </a:spcAft>
              <a:buSzPts val="13900"/>
              <a:buNone/>
              <a:defRPr sz="13900"/>
            </a:lvl4pPr>
            <a:lvl5pPr lvl="4" algn="ctr">
              <a:spcBef>
                <a:spcPts val="0"/>
              </a:spcBef>
              <a:spcAft>
                <a:spcPts val="0"/>
              </a:spcAft>
              <a:buSzPts val="13900"/>
              <a:buNone/>
              <a:defRPr sz="13900"/>
            </a:lvl5pPr>
            <a:lvl6pPr lvl="5" algn="ctr">
              <a:spcBef>
                <a:spcPts val="0"/>
              </a:spcBef>
              <a:spcAft>
                <a:spcPts val="0"/>
              </a:spcAft>
              <a:buSzPts val="13900"/>
              <a:buNone/>
              <a:defRPr sz="13900"/>
            </a:lvl6pPr>
            <a:lvl7pPr lvl="6" algn="ctr">
              <a:spcBef>
                <a:spcPts val="0"/>
              </a:spcBef>
              <a:spcAft>
                <a:spcPts val="0"/>
              </a:spcAft>
              <a:buSzPts val="13900"/>
              <a:buNone/>
              <a:defRPr sz="13900"/>
            </a:lvl7pPr>
            <a:lvl8pPr lvl="7" algn="ctr">
              <a:spcBef>
                <a:spcPts val="0"/>
              </a:spcBef>
              <a:spcAft>
                <a:spcPts val="0"/>
              </a:spcAft>
              <a:buSzPts val="13900"/>
              <a:buNone/>
              <a:defRPr sz="13900"/>
            </a:lvl8pPr>
            <a:lvl9pPr lvl="8" algn="ctr">
              <a:spcBef>
                <a:spcPts val="0"/>
              </a:spcBef>
              <a:spcAft>
                <a:spcPts val="0"/>
              </a:spcAft>
              <a:buSzPts val="13900"/>
              <a:buNone/>
              <a:defRPr sz="13900"/>
            </a:lvl9pPr>
          </a:lstStyle>
          <a:p/>
        </p:txBody>
      </p:sp>
      <p:sp>
        <p:nvSpPr>
          <p:cNvPr id="11" name="Google Shape;11;p2"/>
          <p:cNvSpPr txBox="1"/>
          <p:nvPr>
            <p:ph idx="1" type="subTitle"/>
          </p:nvPr>
        </p:nvSpPr>
        <p:spPr>
          <a:xfrm>
            <a:off x="831200" y="7557667"/>
            <a:ext cx="22721700" cy="2113500"/>
          </a:xfrm>
          <a:prstGeom prst="rect">
            <a:avLst/>
          </a:prstGeom>
        </p:spPr>
        <p:txBody>
          <a:bodyPr anchorCtr="0" anchor="t" bIns="243800" lIns="243800" spcFirstLastPara="1" rIns="243800" wrap="square" tIns="243800"/>
          <a:lstStyle>
            <a:lvl1pPr lvl="0" algn="ctr">
              <a:lnSpc>
                <a:spcPct val="100000"/>
              </a:lnSpc>
              <a:spcBef>
                <a:spcPts val="0"/>
              </a:spcBef>
              <a:spcAft>
                <a:spcPts val="0"/>
              </a:spcAft>
              <a:buSzPts val="7500"/>
              <a:buNone/>
              <a:defRPr sz="7500"/>
            </a:lvl1pPr>
            <a:lvl2pPr lvl="1" algn="ctr">
              <a:lnSpc>
                <a:spcPct val="100000"/>
              </a:lnSpc>
              <a:spcBef>
                <a:spcPts val="0"/>
              </a:spcBef>
              <a:spcAft>
                <a:spcPts val="0"/>
              </a:spcAft>
              <a:buSzPts val="7500"/>
              <a:buNone/>
              <a:defRPr sz="7500"/>
            </a:lvl2pPr>
            <a:lvl3pPr lvl="2" algn="ctr">
              <a:lnSpc>
                <a:spcPct val="100000"/>
              </a:lnSpc>
              <a:spcBef>
                <a:spcPts val="0"/>
              </a:spcBef>
              <a:spcAft>
                <a:spcPts val="0"/>
              </a:spcAft>
              <a:buSzPts val="7500"/>
              <a:buNone/>
              <a:defRPr sz="7500"/>
            </a:lvl3pPr>
            <a:lvl4pPr lvl="3" algn="ctr">
              <a:lnSpc>
                <a:spcPct val="100000"/>
              </a:lnSpc>
              <a:spcBef>
                <a:spcPts val="0"/>
              </a:spcBef>
              <a:spcAft>
                <a:spcPts val="0"/>
              </a:spcAft>
              <a:buSzPts val="7500"/>
              <a:buNone/>
              <a:defRPr sz="7500"/>
            </a:lvl4pPr>
            <a:lvl5pPr lvl="4" algn="ctr">
              <a:lnSpc>
                <a:spcPct val="100000"/>
              </a:lnSpc>
              <a:spcBef>
                <a:spcPts val="0"/>
              </a:spcBef>
              <a:spcAft>
                <a:spcPts val="0"/>
              </a:spcAft>
              <a:buSzPts val="7500"/>
              <a:buNone/>
              <a:defRPr sz="7500"/>
            </a:lvl5pPr>
            <a:lvl6pPr lvl="5" algn="ctr">
              <a:lnSpc>
                <a:spcPct val="100000"/>
              </a:lnSpc>
              <a:spcBef>
                <a:spcPts val="0"/>
              </a:spcBef>
              <a:spcAft>
                <a:spcPts val="0"/>
              </a:spcAft>
              <a:buSzPts val="7500"/>
              <a:buNone/>
              <a:defRPr sz="7500"/>
            </a:lvl6pPr>
            <a:lvl7pPr lvl="6" algn="ctr">
              <a:lnSpc>
                <a:spcPct val="100000"/>
              </a:lnSpc>
              <a:spcBef>
                <a:spcPts val="0"/>
              </a:spcBef>
              <a:spcAft>
                <a:spcPts val="0"/>
              </a:spcAft>
              <a:buSzPts val="7500"/>
              <a:buNone/>
              <a:defRPr sz="7500"/>
            </a:lvl7pPr>
            <a:lvl8pPr lvl="7" algn="ctr">
              <a:lnSpc>
                <a:spcPct val="100000"/>
              </a:lnSpc>
              <a:spcBef>
                <a:spcPts val="0"/>
              </a:spcBef>
              <a:spcAft>
                <a:spcPts val="0"/>
              </a:spcAft>
              <a:buSzPts val="7500"/>
              <a:buNone/>
              <a:defRPr sz="7500"/>
            </a:lvl8pPr>
            <a:lvl9pPr lvl="8" algn="ctr">
              <a:lnSpc>
                <a:spcPct val="100000"/>
              </a:lnSpc>
              <a:spcBef>
                <a:spcPts val="0"/>
              </a:spcBef>
              <a:spcAft>
                <a:spcPts val="0"/>
              </a:spcAft>
              <a:buSzPts val="7500"/>
              <a:buNone/>
              <a:defRPr sz="7500"/>
            </a:lvl9pPr>
          </a:lstStyle>
          <a:p/>
        </p:txBody>
      </p:sp>
      <p:sp>
        <p:nvSpPr>
          <p:cNvPr id="12" name="Google Shape;12;p2"/>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831200" y="2949667"/>
            <a:ext cx="22721700" cy="5235900"/>
          </a:xfrm>
          <a:prstGeom prst="rect">
            <a:avLst/>
          </a:prstGeom>
        </p:spPr>
        <p:txBody>
          <a:bodyPr anchorCtr="0" anchor="b" bIns="243800" lIns="243800" spcFirstLastPara="1" rIns="243800" wrap="square" tIns="243800"/>
          <a:lstStyle>
            <a:lvl1pPr lvl="0" algn="ctr">
              <a:spcBef>
                <a:spcPts val="0"/>
              </a:spcBef>
              <a:spcAft>
                <a:spcPts val="0"/>
              </a:spcAft>
              <a:buSzPts val="32000"/>
              <a:buNone/>
              <a:defRPr sz="32000"/>
            </a:lvl1pPr>
            <a:lvl2pPr lvl="1" algn="ctr">
              <a:spcBef>
                <a:spcPts val="0"/>
              </a:spcBef>
              <a:spcAft>
                <a:spcPts val="0"/>
              </a:spcAft>
              <a:buSzPts val="32000"/>
              <a:buNone/>
              <a:defRPr sz="32000"/>
            </a:lvl2pPr>
            <a:lvl3pPr lvl="2" algn="ctr">
              <a:spcBef>
                <a:spcPts val="0"/>
              </a:spcBef>
              <a:spcAft>
                <a:spcPts val="0"/>
              </a:spcAft>
              <a:buSzPts val="32000"/>
              <a:buNone/>
              <a:defRPr sz="32000"/>
            </a:lvl3pPr>
            <a:lvl4pPr lvl="3" algn="ctr">
              <a:spcBef>
                <a:spcPts val="0"/>
              </a:spcBef>
              <a:spcAft>
                <a:spcPts val="0"/>
              </a:spcAft>
              <a:buSzPts val="32000"/>
              <a:buNone/>
              <a:defRPr sz="32000"/>
            </a:lvl4pPr>
            <a:lvl5pPr lvl="4" algn="ctr">
              <a:spcBef>
                <a:spcPts val="0"/>
              </a:spcBef>
              <a:spcAft>
                <a:spcPts val="0"/>
              </a:spcAft>
              <a:buSzPts val="32000"/>
              <a:buNone/>
              <a:defRPr sz="32000"/>
            </a:lvl5pPr>
            <a:lvl6pPr lvl="5" algn="ctr">
              <a:spcBef>
                <a:spcPts val="0"/>
              </a:spcBef>
              <a:spcAft>
                <a:spcPts val="0"/>
              </a:spcAft>
              <a:buSzPts val="32000"/>
              <a:buNone/>
              <a:defRPr sz="32000"/>
            </a:lvl6pPr>
            <a:lvl7pPr lvl="6" algn="ctr">
              <a:spcBef>
                <a:spcPts val="0"/>
              </a:spcBef>
              <a:spcAft>
                <a:spcPts val="0"/>
              </a:spcAft>
              <a:buSzPts val="32000"/>
              <a:buNone/>
              <a:defRPr sz="32000"/>
            </a:lvl7pPr>
            <a:lvl8pPr lvl="7" algn="ctr">
              <a:spcBef>
                <a:spcPts val="0"/>
              </a:spcBef>
              <a:spcAft>
                <a:spcPts val="0"/>
              </a:spcAft>
              <a:buSzPts val="32000"/>
              <a:buNone/>
              <a:defRPr sz="32000"/>
            </a:lvl8pPr>
            <a:lvl9pPr lvl="8" algn="ctr">
              <a:spcBef>
                <a:spcPts val="0"/>
              </a:spcBef>
              <a:spcAft>
                <a:spcPts val="0"/>
              </a:spcAft>
              <a:buSzPts val="32000"/>
              <a:buNone/>
              <a:defRPr sz="32000"/>
            </a:lvl9pPr>
          </a:lstStyle>
          <a:p>
            <a:r>
              <a:t>xx%</a:t>
            </a:r>
          </a:p>
        </p:txBody>
      </p:sp>
      <p:sp>
        <p:nvSpPr>
          <p:cNvPr id="46" name="Google Shape;46;p11"/>
          <p:cNvSpPr txBox="1"/>
          <p:nvPr>
            <p:ph idx="1" type="body"/>
          </p:nvPr>
        </p:nvSpPr>
        <p:spPr>
          <a:xfrm>
            <a:off x="831200" y="8405933"/>
            <a:ext cx="22721700" cy="3468900"/>
          </a:xfrm>
          <a:prstGeom prst="rect">
            <a:avLst/>
          </a:prstGeom>
        </p:spPr>
        <p:txBody>
          <a:bodyPr anchorCtr="0" anchor="t" bIns="243800" lIns="243800" spcFirstLastPara="1" rIns="243800" wrap="square" tIns="243800"/>
          <a:lstStyle>
            <a:lvl1pPr indent="-533400" lvl="0" marL="457200" algn="ctr">
              <a:spcBef>
                <a:spcPts val="0"/>
              </a:spcBef>
              <a:spcAft>
                <a:spcPts val="0"/>
              </a:spcAft>
              <a:buSzPts val="4800"/>
              <a:buChar char="●"/>
              <a:defRPr/>
            </a:lvl1pPr>
            <a:lvl2pPr indent="-463550" lvl="1" marL="914400" algn="ctr">
              <a:spcBef>
                <a:spcPts val="4300"/>
              </a:spcBef>
              <a:spcAft>
                <a:spcPts val="0"/>
              </a:spcAft>
              <a:buSzPts val="3700"/>
              <a:buChar char="○"/>
              <a:defRPr/>
            </a:lvl2pPr>
            <a:lvl3pPr indent="-463550" lvl="2" marL="1371600" algn="ctr">
              <a:spcBef>
                <a:spcPts val="4300"/>
              </a:spcBef>
              <a:spcAft>
                <a:spcPts val="0"/>
              </a:spcAft>
              <a:buSzPts val="3700"/>
              <a:buChar char="■"/>
              <a:defRPr/>
            </a:lvl3pPr>
            <a:lvl4pPr indent="-463550" lvl="3" marL="1828800" algn="ctr">
              <a:spcBef>
                <a:spcPts val="4300"/>
              </a:spcBef>
              <a:spcAft>
                <a:spcPts val="0"/>
              </a:spcAft>
              <a:buSzPts val="3700"/>
              <a:buChar char="●"/>
              <a:defRPr/>
            </a:lvl4pPr>
            <a:lvl5pPr indent="-463550" lvl="4" marL="2286000" algn="ctr">
              <a:spcBef>
                <a:spcPts val="4300"/>
              </a:spcBef>
              <a:spcAft>
                <a:spcPts val="0"/>
              </a:spcAft>
              <a:buSzPts val="3700"/>
              <a:buChar char="○"/>
              <a:defRPr/>
            </a:lvl5pPr>
            <a:lvl6pPr indent="-463550" lvl="5" marL="2743200" algn="ctr">
              <a:spcBef>
                <a:spcPts val="4300"/>
              </a:spcBef>
              <a:spcAft>
                <a:spcPts val="0"/>
              </a:spcAft>
              <a:buSzPts val="3700"/>
              <a:buChar char="■"/>
              <a:defRPr/>
            </a:lvl6pPr>
            <a:lvl7pPr indent="-463550" lvl="6" marL="3200400" algn="ctr">
              <a:spcBef>
                <a:spcPts val="4300"/>
              </a:spcBef>
              <a:spcAft>
                <a:spcPts val="0"/>
              </a:spcAft>
              <a:buSzPts val="3700"/>
              <a:buChar char="●"/>
              <a:defRPr/>
            </a:lvl7pPr>
            <a:lvl8pPr indent="-463550" lvl="7" marL="3657600" algn="ctr">
              <a:spcBef>
                <a:spcPts val="4300"/>
              </a:spcBef>
              <a:spcAft>
                <a:spcPts val="0"/>
              </a:spcAft>
              <a:buSzPts val="3700"/>
              <a:buChar char="○"/>
              <a:defRPr/>
            </a:lvl8pPr>
            <a:lvl9pPr indent="-463550" lvl="8" marL="4114800" algn="ctr">
              <a:spcBef>
                <a:spcPts val="4300"/>
              </a:spcBef>
              <a:spcAft>
                <a:spcPts val="4300"/>
              </a:spcAft>
              <a:buSzPts val="3700"/>
              <a:buChar char="■"/>
              <a:defRPr/>
            </a:lvl9pPr>
          </a:lstStyle>
          <a:p/>
        </p:txBody>
      </p:sp>
      <p:sp>
        <p:nvSpPr>
          <p:cNvPr id="47" name="Google Shape;47;p11"/>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Subtitle">
  <p:cSld name="TITLE_1">
    <p:spTree>
      <p:nvGrpSpPr>
        <p:cNvPr id="50" name="Shape 50"/>
        <p:cNvGrpSpPr/>
        <p:nvPr/>
      </p:nvGrpSpPr>
      <p:grpSpPr>
        <a:xfrm>
          <a:off x="0" y="0"/>
          <a:ext cx="0" cy="0"/>
          <a:chOff x="0" y="0"/>
          <a:chExt cx="0" cy="0"/>
        </a:xfrm>
      </p:grpSpPr>
      <p:sp>
        <p:nvSpPr>
          <p:cNvPr id="51" name="Google Shape;51;p13"/>
          <p:cNvSpPr txBox="1"/>
          <p:nvPr>
            <p:ph type="title"/>
          </p:nvPr>
        </p:nvSpPr>
        <p:spPr>
          <a:xfrm>
            <a:off x="1778000" y="2298700"/>
            <a:ext cx="20828100" cy="4648200"/>
          </a:xfrm>
          <a:prstGeom prst="rect">
            <a:avLst/>
          </a:prstGeom>
          <a:noFill/>
          <a:ln>
            <a:noFill/>
          </a:ln>
        </p:spPr>
        <p:txBody>
          <a:bodyPr anchorCtr="0" anchor="b" bIns="243800" lIns="243800" spcFirstLastPara="1" rIns="243800" wrap="square" tIns="243800"/>
          <a:lstStyle>
            <a:lvl1pPr lvl="0"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52" name="Google Shape;52;p13"/>
          <p:cNvSpPr txBox="1"/>
          <p:nvPr>
            <p:ph idx="1" type="body"/>
          </p:nvPr>
        </p:nvSpPr>
        <p:spPr>
          <a:xfrm>
            <a:off x="1778000" y="7073900"/>
            <a:ext cx="20828100" cy="1587600"/>
          </a:xfrm>
          <a:prstGeom prst="rect">
            <a:avLst/>
          </a:prstGeom>
          <a:noFill/>
          <a:ln>
            <a:noFill/>
          </a:ln>
        </p:spPr>
        <p:txBody>
          <a:bodyPr anchorCtr="0" anchor="t" bIns="243800" lIns="243800" spcFirstLastPara="1" rIns="243800" wrap="square" tIns="243800"/>
          <a:lstStyle>
            <a:lvl1pPr indent="-228600" lvl="0" marL="4572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53" name="Google Shape;53;p13"/>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sz="2700">
              <a:solidFill>
                <a:schemeClr val="dk2"/>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Bullets">
  <p:cSld name="Title &amp; Bullets">
    <p:spTree>
      <p:nvGrpSpPr>
        <p:cNvPr id="54" name="Shape 54"/>
        <p:cNvGrpSpPr/>
        <p:nvPr/>
      </p:nvGrpSpPr>
      <p:grpSpPr>
        <a:xfrm>
          <a:off x="0" y="0"/>
          <a:ext cx="0" cy="0"/>
          <a:chOff x="0" y="0"/>
          <a:chExt cx="0" cy="0"/>
        </a:xfrm>
      </p:grpSpPr>
      <p:sp>
        <p:nvSpPr>
          <p:cNvPr id="55" name="Google Shape;55;p14"/>
          <p:cNvSpPr txBox="1"/>
          <p:nvPr>
            <p:ph type="title"/>
          </p:nvPr>
        </p:nvSpPr>
        <p:spPr>
          <a:xfrm>
            <a:off x="1689100" y="355600"/>
            <a:ext cx="21005700" cy="2286000"/>
          </a:xfrm>
          <a:prstGeom prst="rect">
            <a:avLst/>
          </a:prstGeom>
          <a:noFill/>
          <a:ln>
            <a:noFill/>
          </a:ln>
        </p:spPr>
        <p:txBody>
          <a:bodyPr anchorCtr="0" anchor="ctr" bIns="243800" lIns="243800" spcFirstLastPara="1" rIns="243800" wrap="square" tIns="243800"/>
          <a:lstStyle>
            <a:lvl1pPr lvl="0"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56" name="Google Shape;56;p14"/>
          <p:cNvSpPr txBox="1"/>
          <p:nvPr>
            <p:ph idx="1" type="body"/>
          </p:nvPr>
        </p:nvSpPr>
        <p:spPr>
          <a:xfrm>
            <a:off x="1689100" y="3149600"/>
            <a:ext cx="21005700" cy="9296400"/>
          </a:xfrm>
          <a:prstGeom prst="rect">
            <a:avLst/>
          </a:prstGeom>
          <a:noFill/>
          <a:ln>
            <a:noFill/>
          </a:ln>
        </p:spPr>
        <p:txBody>
          <a:bodyPr anchorCtr="0" anchor="ctr" bIns="243800" lIns="243800" spcFirstLastPara="1" rIns="243800" wrap="square" tIns="243800"/>
          <a:lstStyle>
            <a:lvl1pPr indent="-609600" lvl="0" marL="4572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1pPr>
            <a:lvl2pPr indent="-609600" lvl="1" marL="9144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2pPr>
            <a:lvl3pPr indent="-609600" lvl="2" marL="13716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3pPr>
            <a:lvl4pPr indent="-609600" lvl="3" marL="18288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4pPr>
            <a:lvl5pPr indent="-609600" lvl="4" marL="22860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57" name="Google Shape;57;p14"/>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sz="2700">
              <a:solidFill>
                <a:schemeClr val="dk2"/>
              </a:solidFill>
              <a:latin typeface="Arial"/>
              <a:ea typeface="Arial"/>
              <a:cs typeface="Arial"/>
              <a:sym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1">
  <p:cSld name="TITLE_AND_BODY_1">
    <p:spTree>
      <p:nvGrpSpPr>
        <p:cNvPr id="58" name="Shape 58"/>
        <p:cNvGrpSpPr/>
        <p:nvPr/>
      </p:nvGrpSpPr>
      <p:grpSpPr>
        <a:xfrm>
          <a:off x="0" y="0"/>
          <a:ext cx="0" cy="0"/>
          <a:chOff x="0" y="0"/>
          <a:chExt cx="0" cy="0"/>
        </a:xfrm>
      </p:grpSpPr>
      <p:sp>
        <p:nvSpPr>
          <p:cNvPr id="59" name="Google Shape;59;p15"/>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sz="2700">
              <a:solidFill>
                <a:schemeClr val="dk2"/>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3 Up">
  <p:cSld name="Photo - 3 Up">
    <p:spTree>
      <p:nvGrpSpPr>
        <p:cNvPr id="60" name="Shape 60"/>
        <p:cNvGrpSpPr/>
        <p:nvPr/>
      </p:nvGrpSpPr>
      <p:grpSpPr>
        <a:xfrm>
          <a:off x="0" y="0"/>
          <a:ext cx="0" cy="0"/>
          <a:chOff x="0" y="0"/>
          <a:chExt cx="0" cy="0"/>
        </a:xfrm>
      </p:grpSpPr>
      <p:sp>
        <p:nvSpPr>
          <p:cNvPr id="61" name="Google Shape;61;p16"/>
          <p:cNvSpPr/>
          <p:nvPr>
            <p:ph idx="2" type="pic"/>
          </p:nvPr>
        </p:nvSpPr>
        <p:spPr>
          <a:xfrm>
            <a:off x="15760700" y="7048500"/>
            <a:ext cx="7404000" cy="5550000"/>
          </a:xfrm>
          <a:prstGeom prst="rect">
            <a:avLst/>
          </a:prstGeom>
          <a:noFill/>
          <a:ln>
            <a:noFill/>
          </a:ln>
        </p:spPr>
        <p:txBody>
          <a:bodyPr anchorCtr="0" anchor="t" bIns="91425" lIns="91425" spcFirstLastPara="1" rIns="91425" wrap="square" tIns="91425"/>
          <a:lstStyle>
            <a:lvl1pPr lvl="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62" name="Google Shape;62;p16"/>
          <p:cNvSpPr/>
          <p:nvPr>
            <p:ph idx="3" type="pic"/>
          </p:nvPr>
        </p:nvSpPr>
        <p:spPr>
          <a:xfrm>
            <a:off x="15760700" y="1130300"/>
            <a:ext cx="7404000" cy="5550000"/>
          </a:xfrm>
          <a:prstGeom prst="rect">
            <a:avLst/>
          </a:prstGeom>
          <a:noFill/>
          <a:ln>
            <a:noFill/>
          </a:ln>
        </p:spPr>
        <p:txBody>
          <a:bodyPr anchorCtr="0" anchor="t" bIns="91425" lIns="91425" spcFirstLastPara="1" rIns="91425" wrap="square" tIns="91425"/>
          <a:lstStyle>
            <a:lvl1pPr lvl="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63" name="Google Shape;63;p16"/>
          <p:cNvSpPr/>
          <p:nvPr>
            <p:ph idx="4" type="pic"/>
          </p:nvPr>
        </p:nvSpPr>
        <p:spPr>
          <a:xfrm>
            <a:off x="1206500" y="1130300"/>
            <a:ext cx="14173200" cy="11468100"/>
          </a:xfrm>
          <a:prstGeom prst="rect">
            <a:avLst/>
          </a:prstGeom>
          <a:noFill/>
          <a:ln>
            <a:noFill/>
          </a:ln>
        </p:spPr>
        <p:txBody>
          <a:bodyPr anchorCtr="0" anchor="t" bIns="91425" lIns="91425" spcFirstLastPara="1" rIns="91425" wrap="square" tIns="91425"/>
          <a:lstStyle>
            <a:lvl1pPr lvl="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64" name="Google Shape;64;p16"/>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sz="2700">
              <a:solidFill>
                <a:schemeClr val="dk2"/>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op">
  <p:cSld name="Title - Top">
    <p:spTree>
      <p:nvGrpSpPr>
        <p:cNvPr id="65" name="Shape 65"/>
        <p:cNvGrpSpPr/>
        <p:nvPr/>
      </p:nvGrpSpPr>
      <p:grpSpPr>
        <a:xfrm>
          <a:off x="0" y="0"/>
          <a:ext cx="0" cy="0"/>
          <a:chOff x="0" y="0"/>
          <a:chExt cx="0" cy="0"/>
        </a:xfrm>
      </p:grpSpPr>
      <p:sp>
        <p:nvSpPr>
          <p:cNvPr id="66" name="Google Shape;66;p17"/>
          <p:cNvSpPr txBox="1"/>
          <p:nvPr>
            <p:ph type="title"/>
          </p:nvPr>
        </p:nvSpPr>
        <p:spPr>
          <a:xfrm>
            <a:off x="1689100" y="355600"/>
            <a:ext cx="21005700" cy="2286000"/>
          </a:xfrm>
          <a:prstGeom prst="rect">
            <a:avLst/>
          </a:prstGeom>
          <a:noFill/>
          <a:ln>
            <a:noFill/>
          </a:ln>
        </p:spPr>
        <p:txBody>
          <a:bodyPr anchorCtr="0" anchor="ctr" bIns="243800" lIns="243800" spcFirstLastPara="1" rIns="243800" wrap="square" tIns="243800"/>
          <a:lstStyle>
            <a:lvl1pPr lvl="0"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67" name="Google Shape;67;p17"/>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sz="2700">
              <a:solidFill>
                <a:schemeClr val="dk2"/>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ullets">
  <p:cSld name="Bullets">
    <p:spTree>
      <p:nvGrpSpPr>
        <p:cNvPr id="68" name="Shape 68"/>
        <p:cNvGrpSpPr/>
        <p:nvPr/>
      </p:nvGrpSpPr>
      <p:grpSpPr>
        <a:xfrm>
          <a:off x="0" y="0"/>
          <a:ext cx="0" cy="0"/>
          <a:chOff x="0" y="0"/>
          <a:chExt cx="0" cy="0"/>
        </a:xfrm>
      </p:grpSpPr>
      <p:sp>
        <p:nvSpPr>
          <p:cNvPr id="69" name="Google Shape;69;p18"/>
          <p:cNvSpPr txBox="1"/>
          <p:nvPr>
            <p:ph idx="1" type="body"/>
          </p:nvPr>
        </p:nvSpPr>
        <p:spPr>
          <a:xfrm>
            <a:off x="1689100" y="1778000"/>
            <a:ext cx="21005700" cy="10160100"/>
          </a:xfrm>
          <a:prstGeom prst="rect">
            <a:avLst/>
          </a:prstGeom>
          <a:noFill/>
          <a:ln>
            <a:noFill/>
          </a:ln>
        </p:spPr>
        <p:txBody>
          <a:bodyPr anchorCtr="0" anchor="ctr" bIns="243800" lIns="243800" spcFirstLastPara="1" rIns="243800" wrap="square" tIns="243800"/>
          <a:lstStyle>
            <a:lvl1pPr indent="-609600" lvl="0" marL="4572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1pPr>
            <a:lvl2pPr indent="-609600" lvl="1" marL="9144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2pPr>
            <a:lvl3pPr indent="-609600" lvl="2" marL="13716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3pPr>
            <a:lvl4pPr indent="-609600" lvl="3" marL="18288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4pPr>
            <a:lvl5pPr indent="-609600" lvl="4" marL="22860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70" name="Google Shape;70;p18"/>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sz="2700">
              <a:solidFill>
                <a:schemeClr val="dk2"/>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tx">
  <p:cSld name="TITLE_AND_BODY">
    <p:spTree>
      <p:nvGrpSpPr>
        <p:cNvPr id="75" name="Shape 75"/>
        <p:cNvGrpSpPr/>
        <p:nvPr/>
      </p:nvGrpSpPr>
      <p:grpSpPr>
        <a:xfrm>
          <a:off x="0" y="0"/>
          <a:ext cx="0" cy="0"/>
          <a:chOff x="0" y="0"/>
          <a:chExt cx="0" cy="0"/>
        </a:xfrm>
      </p:grpSpPr>
      <p:sp>
        <p:nvSpPr>
          <p:cNvPr id="76" name="Google Shape;76;p20"/>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Subtitle" type="title">
  <p:cSld name="TITLE">
    <p:spTree>
      <p:nvGrpSpPr>
        <p:cNvPr id="77" name="Shape 77"/>
        <p:cNvGrpSpPr/>
        <p:nvPr/>
      </p:nvGrpSpPr>
      <p:grpSpPr>
        <a:xfrm>
          <a:off x="0" y="0"/>
          <a:ext cx="0" cy="0"/>
          <a:chOff x="0" y="0"/>
          <a:chExt cx="0" cy="0"/>
        </a:xfrm>
      </p:grpSpPr>
      <p:sp>
        <p:nvSpPr>
          <p:cNvPr id="78" name="Google Shape;78;p21"/>
          <p:cNvSpPr txBox="1"/>
          <p:nvPr>
            <p:ph type="title"/>
          </p:nvPr>
        </p:nvSpPr>
        <p:spPr>
          <a:xfrm>
            <a:off x="1778000" y="2298700"/>
            <a:ext cx="20828100" cy="4648200"/>
          </a:xfrm>
          <a:prstGeom prst="rect">
            <a:avLst/>
          </a:prstGeom>
          <a:noFill/>
          <a:ln>
            <a:noFill/>
          </a:ln>
        </p:spPr>
        <p:txBody>
          <a:bodyPr anchorCtr="0" anchor="b" bIns="91425" lIns="91425" spcFirstLastPara="1" rIns="91425" wrap="square" tIns="91425"/>
          <a:lstStyle>
            <a:lvl1pPr lvl="0"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79" name="Google Shape;79;p21"/>
          <p:cNvSpPr txBox="1"/>
          <p:nvPr>
            <p:ph idx="1" type="body"/>
          </p:nvPr>
        </p:nvSpPr>
        <p:spPr>
          <a:xfrm>
            <a:off x="1778000" y="7073900"/>
            <a:ext cx="20828100" cy="1587600"/>
          </a:xfrm>
          <a:prstGeom prst="rect">
            <a:avLst/>
          </a:prstGeom>
          <a:noFill/>
          <a:ln>
            <a:noFill/>
          </a:ln>
        </p:spPr>
        <p:txBody>
          <a:bodyPr anchorCtr="0" anchor="t" bIns="91425" lIns="91425" spcFirstLastPara="1" rIns="91425" wrap="square" tIns="91425"/>
          <a:lstStyle>
            <a:lvl1pPr indent="-228600" lvl="0" marL="4572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80" name="Google Shape;80;p21"/>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831200" y="5735600"/>
            <a:ext cx="22721700" cy="2244900"/>
          </a:xfrm>
          <a:prstGeom prst="rect">
            <a:avLst/>
          </a:prstGeom>
        </p:spPr>
        <p:txBody>
          <a:bodyPr anchorCtr="0" anchor="ctr" bIns="243800" lIns="243800" spcFirstLastPara="1" rIns="243800" wrap="square" tIns="243800"/>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p:txBody>
      </p:sp>
      <p:sp>
        <p:nvSpPr>
          <p:cNvPr id="15" name="Google Shape;15;p3"/>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Horizontal">
  <p:cSld name="Photo - Horizontal">
    <p:spTree>
      <p:nvGrpSpPr>
        <p:cNvPr id="81" name="Shape 81"/>
        <p:cNvGrpSpPr/>
        <p:nvPr/>
      </p:nvGrpSpPr>
      <p:grpSpPr>
        <a:xfrm>
          <a:off x="0" y="0"/>
          <a:ext cx="0" cy="0"/>
          <a:chOff x="0" y="0"/>
          <a:chExt cx="0" cy="0"/>
        </a:xfrm>
      </p:grpSpPr>
      <p:sp>
        <p:nvSpPr>
          <p:cNvPr id="82" name="Google Shape;82;p22"/>
          <p:cNvSpPr/>
          <p:nvPr>
            <p:ph idx="2" type="pic"/>
          </p:nvPr>
        </p:nvSpPr>
        <p:spPr>
          <a:xfrm>
            <a:off x="3125968" y="673100"/>
            <a:ext cx="18135600" cy="8737500"/>
          </a:xfrm>
          <a:prstGeom prst="rect">
            <a:avLst/>
          </a:prstGeom>
          <a:noFill/>
          <a:ln>
            <a:noFill/>
          </a:ln>
        </p:spPr>
        <p:txBody>
          <a:bodyPr anchorCtr="0" anchor="t" bIns="91425" lIns="91425" spcFirstLastPara="1" rIns="91425" wrap="square" tIns="91425"/>
          <a:lstStyle>
            <a:lvl1pPr lvl="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83" name="Google Shape;83;p22"/>
          <p:cNvSpPr txBox="1"/>
          <p:nvPr>
            <p:ph type="title"/>
          </p:nvPr>
        </p:nvSpPr>
        <p:spPr>
          <a:xfrm>
            <a:off x="635000" y="9512300"/>
            <a:ext cx="23114100" cy="2006700"/>
          </a:xfrm>
          <a:prstGeom prst="rect">
            <a:avLst/>
          </a:prstGeom>
          <a:noFill/>
          <a:ln>
            <a:noFill/>
          </a:ln>
        </p:spPr>
        <p:txBody>
          <a:bodyPr anchorCtr="0" anchor="b" bIns="91425" lIns="91425" spcFirstLastPara="1" rIns="91425" wrap="square" tIns="91425"/>
          <a:lstStyle>
            <a:lvl1pPr lvl="0"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84" name="Google Shape;84;p22"/>
          <p:cNvSpPr txBox="1"/>
          <p:nvPr>
            <p:ph idx="1" type="body"/>
          </p:nvPr>
        </p:nvSpPr>
        <p:spPr>
          <a:xfrm>
            <a:off x="635000" y="11442700"/>
            <a:ext cx="23114100" cy="1587600"/>
          </a:xfrm>
          <a:prstGeom prst="rect">
            <a:avLst/>
          </a:prstGeom>
          <a:noFill/>
          <a:ln>
            <a:noFill/>
          </a:ln>
        </p:spPr>
        <p:txBody>
          <a:bodyPr anchorCtr="0" anchor="t" bIns="91425" lIns="91425" spcFirstLastPara="1" rIns="91425" wrap="square" tIns="91425"/>
          <a:lstStyle>
            <a:lvl1pPr indent="-228600" lvl="0" marL="4572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85" name="Google Shape;85;p22"/>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Center">
  <p:cSld name="Title - Center">
    <p:spTree>
      <p:nvGrpSpPr>
        <p:cNvPr id="86" name="Shape 86"/>
        <p:cNvGrpSpPr/>
        <p:nvPr/>
      </p:nvGrpSpPr>
      <p:grpSpPr>
        <a:xfrm>
          <a:off x="0" y="0"/>
          <a:ext cx="0" cy="0"/>
          <a:chOff x="0" y="0"/>
          <a:chExt cx="0" cy="0"/>
        </a:xfrm>
      </p:grpSpPr>
      <p:sp>
        <p:nvSpPr>
          <p:cNvPr id="87" name="Google Shape;87;p23"/>
          <p:cNvSpPr txBox="1"/>
          <p:nvPr>
            <p:ph type="title"/>
          </p:nvPr>
        </p:nvSpPr>
        <p:spPr>
          <a:xfrm>
            <a:off x="1778000" y="4533900"/>
            <a:ext cx="20828100" cy="464820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88" name="Google Shape;88;p23"/>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Vertical">
  <p:cSld name="Photo - Vertical">
    <p:spTree>
      <p:nvGrpSpPr>
        <p:cNvPr id="89" name="Shape 89"/>
        <p:cNvGrpSpPr/>
        <p:nvPr/>
      </p:nvGrpSpPr>
      <p:grpSpPr>
        <a:xfrm>
          <a:off x="0" y="0"/>
          <a:ext cx="0" cy="0"/>
          <a:chOff x="0" y="0"/>
          <a:chExt cx="0" cy="0"/>
        </a:xfrm>
      </p:grpSpPr>
      <p:sp>
        <p:nvSpPr>
          <p:cNvPr id="90" name="Google Shape;90;p24"/>
          <p:cNvSpPr/>
          <p:nvPr>
            <p:ph idx="2" type="pic"/>
          </p:nvPr>
        </p:nvSpPr>
        <p:spPr>
          <a:xfrm>
            <a:off x="13165980" y="952500"/>
            <a:ext cx="9525000" cy="11468100"/>
          </a:xfrm>
          <a:prstGeom prst="rect">
            <a:avLst/>
          </a:prstGeom>
          <a:noFill/>
          <a:ln>
            <a:noFill/>
          </a:ln>
        </p:spPr>
        <p:txBody>
          <a:bodyPr anchorCtr="0" anchor="t" bIns="91425" lIns="91425" spcFirstLastPara="1" rIns="91425" wrap="square" tIns="91425"/>
          <a:lstStyle>
            <a:lvl1pPr lvl="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91" name="Google Shape;91;p24"/>
          <p:cNvSpPr txBox="1"/>
          <p:nvPr>
            <p:ph type="title"/>
          </p:nvPr>
        </p:nvSpPr>
        <p:spPr>
          <a:xfrm>
            <a:off x="1651000" y="952500"/>
            <a:ext cx="10223400" cy="5550000"/>
          </a:xfrm>
          <a:prstGeom prst="rect">
            <a:avLst/>
          </a:prstGeom>
          <a:noFill/>
          <a:ln>
            <a:noFill/>
          </a:ln>
        </p:spPr>
        <p:txBody>
          <a:bodyPr anchorCtr="0" anchor="b" bIns="91425" lIns="91425" spcFirstLastPara="1" rIns="91425" wrap="square" tIns="91425"/>
          <a:lstStyle>
            <a:lvl1pPr lvl="0" marR="0" rtl="0" algn="ctr">
              <a:lnSpc>
                <a:spcPct val="100000"/>
              </a:lnSpc>
              <a:spcBef>
                <a:spcPts val="0"/>
              </a:spcBef>
              <a:spcAft>
                <a:spcPts val="0"/>
              </a:spcAft>
              <a:buClr>
                <a:srgbClr val="000000"/>
              </a:buClr>
              <a:buSzPts val="8400"/>
              <a:buFont typeface="Helvetica Neue"/>
              <a:buNone/>
              <a:defRPr b="0" i="0" sz="84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92" name="Google Shape;92;p24"/>
          <p:cNvSpPr txBox="1"/>
          <p:nvPr>
            <p:ph idx="1" type="body"/>
          </p:nvPr>
        </p:nvSpPr>
        <p:spPr>
          <a:xfrm>
            <a:off x="1651000" y="6527800"/>
            <a:ext cx="10223400" cy="5727600"/>
          </a:xfrm>
          <a:prstGeom prst="rect">
            <a:avLst/>
          </a:prstGeom>
          <a:noFill/>
          <a:ln>
            <a:noFill/>
          </a:ln>
        </p:spPr>
        <p:txBody>
          <a:bodyPr anchorCtr="0" anchor="t" bIns="91425" lIns="91425" spcFirstLastPara="1" rIns="91425" wrap="square" tIns="91425"/>
          <a:lstStyle>
            <a:lvl1pPr indent="-228600" lvl="0" marL="4572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5400"/>
              <a:buFont typeface="Helvetica Neue"/>
              <a:buNone/>
              <a:defRPr b="0" i="0" sz="54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93" name="Google Shape;93;p24"/>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op">
  <p:cSld name="Title - Top">
    <p:spTree>
      <p:nvGrpSpPr>
        <p:cNvPr id="94" name="Shape 94"/>
        <p:cNvGrpSpPr/>
        <p:nvPr/>
      </p:nvGrpSpPr>
      <p:grpSpPr>
        <a:xfrm>
          <a:off x="0" y="0"/>
          <a:ext cx="0" cy="0"/>
          <a:chOff x="0" y="0"/>
          <a:chExt cx="0" cy="0"/>
        </a:xfrm>
      </p:grpSpPr>
      <p:sp>
        <p:nvSpPr>
          <p:cNvPr id="95" name="Google Shape;95;p25"/>
          <p:cNvSpPr txBox="1"/>
          <p:nvPr>
            <p:ph type="title"/>
          </p:nvPr>
        </p:nvSpPr>
        <p:spPr>
          <a:xfrm>
            <a:off x="1689100" y="355600"/>
            <a:ext cx="21005700" cy="228600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96" name="Google Shape;96;p25"/>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Bullets">
  <p:cSld name="Title &amp; Bullets">
    <p:spTree>
      <p:nvGrpSpPr>
        <p:cNvPr id="97" name="Shape 97"/>
        <p:cNvGrpSpPr/>
        <p:nvPr/>
      </p:nvGrpSpPr>
      <p:grpSpPr>
        <a:xfrm>
          <a:off x="0" y="0"/>
          <a:ext cx="0" cy="0"/>
          <a:chOff x="0" y="0"/>
          <a:chExt cx="0" cy="0"/>
        </a:xfrm>
      </p:grpSpPr>
      <p:sp>
        <p:nvSpPr>
          <p:cNvPr id="98" name="Google Shape;98;p26"/>
          <p:cNvSpPr txBox="1"/>
          <p:nvPr>
            <p:ph type="title"/>
          </p:nvPr>
        </p:nvSpPr>
        <p:spPr>
          <a:xfrm>
            <a:off x="1689100" y="355600"/>
            <a:ext cx="21005700" cy="228600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99" name="Google Shape;99;p26"/>
          <p:cNvSpPr txBox="1"/>
          <p:nvPr>
            <p:ph idx="1" type="body"/>
          </p:nvPr>
        </p:nvSpPr>
        <p:spPr>
          <a:xfrm>
            <a:off x="1689100" y="3149600"/>
            <a:ext cx="21005700" cy="9296400"/>
          </a:xfrm>
          <a:prstGeom prst="rect">
            <a:avLst/>
          </a:prstGeom>
          <a:noFill/>
          <a:ln>
            <a:noFill/>
          </a:ln>
        </p:spPr>
        <p:txBody>
          <a:bodyPr anchorCtr="0" anchor="ctr" bIns="91425" lIns="91425" spcFirstLastPara="1" rIns="91425" wrap="square" tIns="91425"/>
          <a:lstStyle>
            <a:lvl1pPr indent="-609600" lvl="0" marL="4572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1pPr>
            <a:lvl2pPr indent="-609600" lvl="1" marL="9144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2pPr>
            <a:lvl3pPr indent="-609600" lvl="2" marL="13716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3pPr>
            <a:lvl4pPr indent="-609600" lvl="3" marL="18288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4pPr>
            <a:lvl5pPr indent="-609600" lvl="4" marL="22860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100" name="Google Shape;100;p26"/>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Bullets &amp; Photo">
  <p:cSld name="Title, Bullets &amp; Photo">
    <p:spTree>
      <p:nvGrpSpPr>
        <p:cNvPr id="101" name="Shape 101"/>
        <p:cNvGrpSpPr/>
        <p:nvPr/>
      </p:nvGrpSpPr>
      <p:grpSpPr>
        <a:xfrm>
          <a:off x="0" y="0"/>
          <a:ext cx="0" cy="0"/>
          <a:chOff x="0" y="0"/>
          <a:chExt cx="0" cy="0"/>
        </a:xfrm>
      </p:grpSpPr>
      <p:sp>
        <p:nvSpPr>
          <p:cNvPr id="102" name="Google Shape;102;p27"/>
          <p:cNvSpPr/>
          <p:nvPr>
            <p:ph idx="2" type="pic"/>
          </p:nvPr>
        </p:nvSpPr>
        <p:spPr>
          <a:xfrm>
            <a:off x="13169900" y="3149600"/>
            <a:ext cx="9525000" cy="9296400"/>
          </a:xfrm>
          <a:prstGeom prst="rect">
            <a:avLst/>
          </a:prstGeom>
          <a:noFill/>
          <a:ln>
            <a:noFill/>
          </a:ln>
        </p:spPr>
        <p:txBody>
          <a:bodyPr anchorCtr="0" anchor="t" bIns="91425" lIns="91425" spcFirstLastPara="1" rIns="91425" wrap="square" tIns="91425"/>
          <a:lstStyle>
            <a:lvl1pPr lvl="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103" name="Google Shape;103;p27"/>
          <p:cNvSpPr txBox="1"/>
          <p:nvPr>
            <p:ph type="title"/>
          </p:nvPr>
        </p:nvSpPr>
        <p:spPr>
          <a:xfrm>
            <a:off x="1689100" y="355600"/>
            <a:ext cx="21005700" cy="228600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104" name="Google Shape;104;p27"/>
          <p:cNvSpPr txBox="1"/>
          <p:nvPr>
            <p:ph idx="1" type="body"/>
          </p:nvPr>
        </p:nvSpPr>
        <p:spPr>
          <a:xfrm>
            <a:off x="1689100" y="3149600"/>
            <a:ext cx="10223400" cy="9296400"/>
          </a:xfrm>
          <a:prstGeom prst="rect">
            <a:avLst/>
          </a:prstGeom>
          <a:noFill/>
          <a:ln>
            <a:noFill/>
          </a:ln>
        </p:spPr>
        <p:txBody>
          <a:bodyPr anchorCtr="0" anchor="ctr" bIns="91425" lIns="91425" spcFirstLastPara="1" rIns="91425" wrap="square" tIns="91425"/>
          <a:lstStyle>
            <a:lvl1pPr indent="-530225" lvl="0" marL="457200" marR="0" rtl="0" algn="l">
              <a:lnSpc>
                <a:spcPct val="100000"/>
              </a:lnSpc>
              <a:spcBef>
                <a:spcPts val="4500"/>
              </a:spcBef>
              <a:spcAft>
                <a:spcPts val="0"/>
              </a:spcAft>
              <a:buClr>
                <a:srgbClr val="000000"/>
              </a:buClr>
              <a:buSzPts val="4750"/>
              <a:buFont typeface="Helvetica Neue"/>
              <a:buChar char="•"/>
              <a:defRPr b="0" i="0" sz="3800" u="none" cap="none" strike="noStrike">
                <a:solidFill>
                  <a:srgbClr val="000000"/>
                </a:solidFill>
                <a:latin typeface="Helvetica Neue"/>
                <a:ea typeface="Helvetica Neue"/>
                <a:cs typeface="Helvetica Neue"/>
                <a:sym typeface="Helvetica Neue"/>
              </a:defRPr>
            </a:lvl1pPr>
            <a:lvl2pPr indent="-530225" lvl="1" marL="914400" marR="0" rtl="0" algn="l">
              <a:lnSpc>
                <a:spcPct val="100000"/>
              </a:lnSpc>
              <a:spcBef>
                <a:spcPts val="4500"/>
              </a:spcBef>
              <a:spcAft>
                <a:spcPts val="0"/>
              </a:spcAft>
              <a:buClr>
                <a:srgbClr val="000000"/>
              </a:buClr>
              <a:buSzPts val="4750"/>
              <a:buFont typeface="Helvetica Neue"/>
              <a:buChar char="•"/>
              <a:defRPr b="0" i="0" sz="3800" u="none" cap="none" strike="noStrike">
                <a:solidFill>
                  <a:srgbClr val="000000"/>
                </a:solidFill>
                <a:latin typeface="Helvetica Neue"/>
                <a:ea typeface="Helvetica Neue"/>
                <a:cs typeface="Helvetica Neue"/>
                <a:sym typeface="Helvetica Neue"/>
              </a:defRPr>
            </a:lvl2pPr>
            <a:lvl3pPr indent="-530225" lvl="2" marL="1371600" marR="0" rtl="0" algn="l">
              <a:lnSpc>
                <a:spcPct val="100000"/>
              </a:lnSpc>
              <a:spcBef>
                <a:spcPts val="4500"/>
              </a:spcBef>
              <a:spcAft>
                <a:spcPts val="0"/>
              </a:spcAft>
              <a:buClr>
                <a:srgbClr val="000000"/>
              </a:buClr>
              <a:buSzPts val="4750"/>
              <a:buFont typeface="Helvetica Neue"/>
              <a:buChar char="•"/>
              <a:defRPr b="0" i="0" sz="3800" u="none" cap="none" strike="noStrike">
                <a:solidFill>
                  <a:srgbClr val="000000"/>
                </a:solidFill>
                <a:latin typeface="Helvetica Neue"/>
                <a:ea typeface="Helvetica Neue"/>
                <a:cs typeface="Helvetica Neue"/>
                <a:sym typeface="Helvetica Neue"/>
              </a:defRPr>
            </a:lvl3pPr>
            <a:lvl4pPr indent="-530225" lvl="3" marL="1828800" marR="0" rtl="0" algn="l">
              <a:lnSpc>
                <a:spcPct val="100000"/>
              </a:lnSpc>
              <a:spcBef>
                <a:spcPts val="4500"/>
              </a:spcBef>
              <a:spcAft>
                <a:spcPts val="0"/>
              </a:spcAft>
              <a:buClr>
                <a:srgbClr val="000000"/>
              </a:buClr>
              <a:buSzPts val="4750"/>
              <a:buFont typeface="Helvetica Neue"/>
              <a:buChar char="•"/>
              <a:defRPr b="0" i="0" sz="3800" u="none" cap="none" strike="noStrike">
                <a:solidFill>
                  <a:srgbClr val="000000"/>
                </a:solidFill>
                <a:latin typeface="Helvetica Neue"/>
                <a:ea typeface="Helvetica Neue"/>
                <a:cs typeface="Helvetica Neue"/>
                <a:sym typeface="Helvetica Neue"/>
              </a:defRPr>
            </a:lvl4pPr>
            <a:lvl5pPr indent="-530225" lvl="4" marL="2286000" marR="0" rtl="0" algn="l">
              <a:lnSpc>
                <a:spcPct val="100000"/>
              </a:lnSpc>
              <a:spcBef>
                <a:spcPts val="4500"/>
              </a:spcBef>
              <a:spcAft>
                <a:spcPts val="0"/>
              </a:spcAft>
              <a:buClr>
                <a:srgbClr val="000000"/>
              </a:buClr>
              <a:buSzPts val="4750"/>
              <a:buFont typeface="Helvetica Neue"/>
              <a:buChar char="•"/>
              <a:defRPr b="0" i="0" sz="38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105" name="Google Shape;105;p27"/>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ullets">
  <p:cSld name="Bullets">
    <p:spTree>
      <p:nvGrpSpPr>
        <p:cNvPr id="106" name="Shape 106"/>
        <p:cNvGrpSpPr/>
        <p:nvPr/>
      </p:nvGrpSpPr>
      <p:grpSpPr>
        <a:xfrm>
          <a:off x="0" y="0"/>
          <a:ext cx="0" cy="0"/>
          <a:chOff x="0" y="0"/>
          <a:chExt cx="0" cy="0"/>
        </a:xfrm>
      </p:grpSpPr>
      <p:sp>
        <p:nvSpPr>
          <p:cNvPr id="107" name="Google Shape;107;p28"/>
          <p:cNvSpPr txBox="1"/>
          <p:nvPr>
            <p:ph idx="1" type="body"/>
          </p:nvPr>
        </p:nvSpPr>
        <p:spPr>
          <a:xfrm>
            <a:off x="1689100" y="1778000"/>
            <a:ext cx="21005700" cy="10160100"/>
          </a:xfrm>
          <a:prstGeom prst="rect">
            <a:avLst/>
          </a:prstGeom>
          <a:noFill/>
          <a:ln>
            <a:noFill/>
          </a:ln>
        </p:spPr>
        <p:txBody>
          <a:bodyPr anchorCtr="0" anchor="ctr" bIns="91425" lIns="91425" spcFirstLastPara="1" rIns="91425" wrap="square" tIns="91425"/>
          <a:lstStyle>
            <a:lvl1pPr indent="-609600" lvl="0" marL="4572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1pPr>
            <a:lvl2pPr indent="-609600" lvl="1" marL="9144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2pPr>
            <a:lvl3pPr indent="-609600" lvl="2" marL="13716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3pPr>
            <a:lvl4pPr indent="-609600" lvl="3" marL="18288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4pPr>
            <a:lvl5pPr indent="-609600" lvl="4" marL="2286000" marR="0" rtl="0" algn="l">
              <a:lnSpc>
                <a:spcPct val="100000"/>
              </a:lnSpc>
              <a:spcBef>
                <a:spcPts val="5900"/>
              </a:spcBef>
              <a:spcAft>
                <a:spcPts val="0"/>
              </a:spcAft>
              <a:buClr>
                <a:srgbClr val="000000"/>
              </a:buClr>
              <a:buSzPts val="6000"/>
              <a:buFont typeface="Helvetica Neue"/>
              <a:buChar char="•"/>
              <a:defRPr b="0" i="0" sz="48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108" name="Google Shape;108;p28"/>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3 Up">
  <p:cSld name="Photo - 3 Up">
    <p:spTree>
      <p:nvGrpSpPr>
        <p:cNvPr id="109" name="Shape 109"/>
        <p:cNvGrpSpPr/>
        <p:nvPr/>
      </p:nvGrpSpPr>
      <p:grpSpPr>
        <a:xfrm>
          <a:off x="0" y="0"/>
          <a:ext cx="0" cy="0"/>
          <a:chOff x="0" y="0"/>
          <a:chExt cx="0" cy="0"/>
        </a:xfrm>
      </p:grpSpPr>
      <p:sp>
        <p:nvSpPr>
          <p:cNvPr id="110" name="Google Shape;110;p29"/>
          <p:cNvSpPr/>
          <p:nvPr>
            <p:ph idx="2" type="pic"/>
          </p:nvPr>
        </p:nvSpPr>
        <p:spPr>
          <a:xfrm>
            <a:off x="15760700" y="7048500"/>
            <a:ext cx="7404000" cy="5550000"/>
          </a:xfrm>
          <a:prstGeom prst="rect">
            <a:avLst/>
          </a:prstGeom>
          <a:noFill/>
          <a:ln>
            <a:noFill/>
          </a:ln>
        </p:spPr>
        <p:txBody>
          <a:bodyPr anchorCtr="0" anchor="t" bIns="91425" lIns="91425" spcFirstLastPara="1" rIns="91425" wrap="square" tIns="91425"/>
          <a:lstStyle>
            <a:lvl1pPr lvl="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111" name="Google Shape;111;p29"/>
          <p:cNvSpPr/>
          <p:nvPr>
            <p:ph idx="3" type="pic"/>
          </p:nvPr>
        </p:nvSpPr>
        <p:spPr>
          <a:xfrm>
            <a:off x="15760700" y="1130300"/>
            <a:ext cx="7404000" cy="5550000"/>
          </a:xfrm>
          <a:prstGeom prst="rect">
            <a:avLst/>
          </a:prstGeom>
          <a:noFill/>
          <a:ln>
            <a:noFill/>
          </a:ln>
        </p:spPr>
        <p:txBody>
          <a:bodyPr anchorCtr="0" anchor="t" bIns="91425" lIns="91425" spcFirstLastPara="1" rIns="91425" wrap="square" tIns="91425"/>
          <a:lstStyle>
            <a:lvl1pPr lvl="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112" name="Google Shape;112;p29"/>
          <p:cNvSpPr/>
          <p:nvPr>
            <p:ph idx="4" type="pic"/>
          </p:nvPr>
        </p:nvSpPr>
        <p:spPr>
          <a:xfrm>
            <a:off x="1206500" y="1130300"/>
            <a:ext cx="14173200" cy="11468100"/>
          </a:xfrm>
          <a:prstGeom prst="rect">
            <a:avLst/>
          </a:prstGeom>
          <a:noFill/>
          <a:ln>
            <a:noFill/>
          </a:ln>
        </p:spPr>
        <p:txBody>
          <a:bodyPr anchorCtr="0" anchor="t" bIns="91425" lIns="91425" spcFirstLastPara="1" rIns="91425" wrap="square" tIns="91425"/>
          <a:lstStyle>
            <a:lvl1pPr lvl="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113" name="Google Shape;113;p29"/>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Quote">
    <p:spTree>
      <p:nvGrpSpPr>
        <p:cNvPr id="114" name="Shape 114"/>
        <p:cNvGrpSpPr/>
        <p:nvPr/>
      </p:nvGrpSpPr>
      <p:grpSpPr>
        <a:xfrm>
          <a:off x="0" y="0"/>
          <a:ext cx="0" cy="0"/>
          <a:chOff x="0" y="0"/>
          <a:chExt cx="0" cy="0"/>
        </a:xfrm>
      </p:grpSpPr>
      <p:sp>
        <p:nvSpPr>
          <p:cNvPr id="115" name="Google Shape;115;p30"/>
          <p:cNvSpPr txBox="1"/>
          <p:nvPr>
            <p:ph idx="1" type="body"/>
          </p:nvPr>
        </p:nvSpPr>
        <p:spPr>
          <a:xfrm>
            <a:off x="2387600" y="8953500"/>
            <a:ext cx="19621500" cy="585600"/>
          </a:xfrm>
          <a:prstGeom prst="rect">
            <a:avLst/>
          </a:prstGeom>
          <a:noFill/>
          <a:ln>
            <a:noFill/>
          </a:ln>
        </p:spPr>
        <p:txBody>
          <a:bodyPr anchorCtr="0" anchor="t" bIns="91425" lIns="91425" spcFirstLastPara="1" rIns="91425" wrap="square" tIns="91425"/>
          <a:lstStyle>
            <a:lvl1pPr indent="-228600" lvl="0" marL="457200" marR="0" rtl="0" algn="ctr">
              <a:lnSpc>
                <a:spcPct val="100000"/>
              </a:lnSpc>
              <a:spcBef>
                <a:spcPts val="0"/>
              </a:spcBef>
              <a:spcAft>
                <a:spcPts val="0"/>
              </a:spcAft>
              <a:buClr>
                <a:srgbClr val="000000"/>
              </a:buClr>
              <a:buSzPts val="3200"/>
              <a:buFont typeface="Helvetica Neue"/>
              <a:buNone/>
              <a:defRPr b="0" i="1" sz="3200" u="none" cap="none" strike="noStrike">
                <a:solidFill>
                  <a:srgbClr val="000000"/>
                </a:solidFill>
                <a:latin typeface="Helvetica Neue"/>
                <a:ea typeface="Helvetica Neue"/>
                <a:cs typeface="Helvetica Neue"/>
                <a:sym typeface="Helvetica Neue"/>
              </a:defRPr>
            </a:lvl1pPr>
            <a:lvl2pPr indent="-641350" lvl="1" marL="914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indent="-641350" lvl="2" marL="1371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indent="-641350" lvl="3" marL="1828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indent="-641350" lvl="4" marL="22860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116" name="Google Shape;116;p30"/>
          <p:cNvSpPr txBox="1"/>
          <p:nvPr>
            <p:ph idx="2" type="body"/>
          </p:nvPr>
        </p:nvSpPr>
        <p:spPr>
          <a:xfrm>
            <a:off x="2387600" y="6076950"/>
            <a:ext cx="19621500" cy="825600"/>
          </a:xfrm>
          <a:prstGeom prst="rect">
            <a:avLst/>
          </a:prstGeom>
          <a:noFill/>
          <a:ln>
            <a:noFill/>
          </a:ln>
        </p:spPr>
        <p:txBody>
          <a:bodyPr anchorCtr="0" anchor="ctr" bIns="91425" lIns="91425" spcFirstLastPara="1" rIns="91425" wrap="square" tIns="91425"/>
          <a:lstStyle>
            <a:lvl1pPr indent="-228600" lvl="0" marL="457200" marR="0" rtl="0" algn="ctr">
              <a:lnSpc>
                <a:spcPct val="100000"/>
              </a:lnSpc>
              <a:spcBef>
                <a:spcPts val="0"/>
              </a:spcBef>
              <a:spcAft>
                <a:spcPts val="0"/>
              </a:spcAft>
              <a:buClr>
                <a:srgbClr val="000000"/>
              </a:buClr>
              <a:buSzPts val="4800"/>
              <a:buFont typeface="Helvetica Neue"/>
              <a:buNone/>
              <a:defRPr b="0" i="0" sz="4800" u="none" cap="none" strike="noStrike">
                <a:solidFill>
                  <a:srgbClr val="000000"/>
                </a:solidFill>
                <a:latin typeface="Helvetica Neue"/>
                <a:ea typeface="Helvetica Neue"/>
                <a:cs typeface="Helvetica Neue"/>
                <a:sym typeface="Helvetica Neue"/>
              </a:defRPr>
            </a:lvl1pPr>
            <a:lvl2pPr indent="-641350" lvl="1" marL="914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indent="-641350" lvl="2" marL="1371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indent="-641350" lvl="3" marL="1828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indent="-641350" lvl="4" marL="22860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117" name="Google Shape;117;p30"/>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p:cSld name="Photo">
    <p:spTree>
      <p:nvGrpSpPr>
        <p:cNvPr id="118" name="Shape 118"/>
        <p:cNvGrpSpPr/>
        <p:nvPr/>
      </p:nvGrpSpPr>
      <p:grpSpPr>
        <a:xfrm>
          <a:off x="0" y="0"/>
          <a:ext cx="0" cy="0"/>
          <a:chOff x="0" y="0"/>
          <a:chExt cx="0" cy="0"/>
        </a:xfrm>
      </p:grpSpPr>
      <p:sp>
        <p:nvSpPr>
          <p:cNvPr id="119" name="Google Shape;119;p31"/>
          <p:cNvSpPr/>
          <p:nvPr>
            <p:ph idx="2" type="pic"/>
          </p:nvPr>
        </p:nvSpPr>
        <p:spPr>
          <a:xfrm>
            <a:off x="0" y="0"/>
            <a:ext cx="24384000" cy="13716000"/>
          </a:xfrm>
          <a:prstGeom prst="rect">
            <a:avLst/>
          </a:prstGeom>
          <a:noFill/>
          <a:ln>
            <a:noFill/>
          </a:ln>
        </p:spPr>
        <p:txBody>
          <a:bodyPr anchorCtr="0" anchor="t" bIns="91425" lIns="91425" spcFirstLastPara="1" rIns="91425" wrap="square" tIns="91425"/>
          <a:lstStyle>
            <a:lvl1pPr lvl="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120" name="Google Shape;120;p31"/>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831200" y="1186733"/>
            <a:ext cx="22721700" cy="1527300"/>
          </a:xfrm>
          <a:prstGeom prst="rect">
            <a:avLst/>
          </a:prstGeom>
        </p:spPr>
        <p:txBody>
          <a:bodyPr anchorCtr="0" anchor="t" bIns="243800" lIns="243800" spcFirstLastPara="1" rIns="243800" wrap="square" tIns="243800"/>
          <a:lstStyle>
            <a:lvl1pPr lvl="0">
              <a:spcBef>
                <a:spcPts val="0"/>
              </a:spcBef>
              <a:spcAft>
                <a:spcPts val="0"/>
              </a:spcAft>
              <a:buSzPts val="7500"/>
              <a:buNone/>
              <a:defRPr/>
            </a:lvl1pPr>
            <a:lvl2pPr lvl="1">
              <a:spcBef>
                <a:spcPts val="0"/>
              </a:spcBef>
              <a:spcAft>
                <a:spcPts val="0"/>
              </a:spcAft>
              <a:buSzPts val="7500"/>
              <a:buNone/>
              <a:defRPr/>
            </a:lvl2pPr>
            <a:lvl3pPr lvl="2">
              <a:spcBef>
                <a:spcPts val="0"/>
              </a:spcBef>
              <a:spcAft>
                <a:spcPts val="0"/>
              </a:spcAft>
              <a:buSzPts val="7500"/>
              <a:buNone/>
              <a:defRPr/>
            </a:lvl3pPr>
            <a:lvl4pPr lvl="3">
              <a:spcBef>
                <a:spcPts val="0"/>
              </a:spcBef>
              <a:spcAft>
                <a:spcPts val="0"/>
              </a:spcAft>
              <a:buSzPts val="7500"/>
              <a:buNone/>
              <a:defRPr/>
            </a:lvl4pPr>
            <a:lvl5pPr lvl="4">
              <a:spcBef>
                <a:spcPts val="0"/>
              </a:spcBef>
              <a:spcAft>
                <a:spcPts val="0"/>
              </a:spcAft>
              <a:buSzPts val="7500"/>
              <a:buNone/>
              <a:defRPr/>
            </a:lvl5pPr>
            <a:lvl6pPr lvl="5">
              <a:spcBef>
                <a:spcPts val="0"/>
              </a:spcBef>
              <a:spcAft>
                <a:spcPts val="0"/>
              </a:spcAft>
              <a:buSzPts val="7500"/>
              <a:buNone/>
              <a:defRPr/>
            </a:lvl6pPr>
            <a:lvl7pPr lvl="6">
              <a:spcBef>
                <a:spcPts val="0"/>
              </a:spcBef>
              <a:spcAft>
                <a:spcPts val="0"/>
              </a:spcAft>
              <a:buSzPts val="7500"/>
              <a:buNone/>
              <a:defRPr/>
            </a:lvl7pPr>
            <a:lvl8pPr lvl="7">
              <a:spcBef>
                <a:spcPts val="0"/>
              </a:spcBef>
              <a:spcAft>
                <a:spcPts val="0"/>
              </a:spcAft>
              <a:buSzPts val="7500"/>
              <a:buNone/>
              <a:defRPr/>
            </a:lvl8pPr>
            <a:lvl9pPr lvl="8">
              <a:spcBef>
                <a:spcPts val="0"/>
              </a:spcBef>
              <a:spcAft>
                <a:spcPts val="0"/>
              </a:spcAft>
              <a:buSzPts val="7500"/>
              <a:buNone/>
              <a:defRPr/>
            </a:lvl9pPr>
          </a:lstStyle>
          <a:p/>
        </p:txBody>
      </p:sp>
      <p:sp>
        <p:nvSpPr>
          <p:cNvPr id="18" name="Google Shape;18;p4"/>
          <p:cNvSpPr txBox="1"/>
          <p:nvPr>
            <p:ph idx="1" type="body"/>
          </p:nvPr>
        </p:nvSpPr>
        <p:spPr>
          <a:xfrm>
            <a:off x="831200" y="3073267"/>
            <a:ext cx="22721700" cy="9110400"/>
          </a:xfrm>
          <a:prstGeom prst="rect">
            <a:avLst/>
          </a:prstGeom>
        </p:spPr>
        <p:txBody>
          <a:bodyPr anchorCtr="0" anchor="t" bIns="243800" lIns="243800" spcFirstLastPara="1" rIns="243800" wrap="square" tIns="243800"/>
          <a:lstStyle>
            <a:lvl1pPr indent="-533400" lvl="0" marL="457200">
              <a:spcBef>
                <a:spcPts val="0"/>
              </a:spcBef>
              <a:spcAft>
                <a:spcPts val="0"/>
              </a:spcAft>
              <a:buSzPts val="4800"/>
              <a:buChar char="●"/>
              <a:defRPr/>
            </a:lvl1pPr>
            <a:lvl2pPr indent="-463550" lvl="1" marL="914400">
              <a:spcBef>
                <a:spcPts val="4300"/>
              </a:spcBef>
              <a:spcAft>
                <a:spcPts val="0"/>
              </a:spcAft>
              <a:buSzPts val="3700"/>
              <a:buChar char="○"/>
              <a:defRPr/>
            </a:lvl2pPr>
            <a:lvl3pPr indent="-463550" lvl="2" marL="1371600">
              <a:spcBef>
                <a:spcPts val="4300"/>
              </a:spcBef>
              <a:spcAft>
                <a:spcPts val="0"/>
              </a:spcAft>
              <a:buSzPts val="3700"/>
              <a:buChar char="■"/>
              <a:defRPr/>
            </a:lvl3pPr>
            <a:lvl4pPr indent="-463550" lvl="3" marL="1828800">
              <a:spcBef>
                <a:spcPts val="4300"/>
              </a:spcBef>
              <a:spcAft>
                <a:spcPts val="0"/>
              </a:spcAft>
              <a:buSzPts val="3700"/>
              <a:buChar char="●"/>
              <a:defRPr/>
            </a:lvl4pPr>
            <a:lvl5pPr indent="-463550" lvl="4" marL="2286000">
              <a:spcBef>
                <a:spcPts val="4300"/>
              </a:spcBef>
              <a:spcAft>
                <a:spcPts val="0"/>
              </a:spcAft>
              <a:buSzPts val="3700"/>
              <a:buChar char="○"/>
              <a:defRPr/>
            </a:lvl5pPr>
            <a:lvl6pPr indent="-463550" lvl="5" marL="2743200">
              <a:spcBef>
                <a:spcPts val="4300"/>
              </a:spcBef>
              <a:spcAft>
                <a:spcPts val="0"/>
              </a:spcAft>
              <a:buSzPts val="3700"/>
              <a:buChar char="■"/>
              <a:defRPr/>
            </a:lvl6pPr>
            <a:lvl7pPr indent="-463550" lvl="6" marL="3200400">
              <a:spcBef>
                <a:spcPts val="4300"/>
              </a:spcBef>
              <a:spcAft>
                <a:spcPts val="0"/>
              </a:spcAft>
              <a:buSzPts val="3700"/>
              <a:buChar char="●"/>
              <a:defRPr/>
            </a:lvl7pPr>
            <a:lvl8pPr indent="-463550" lvl="7" marL="3657600">
              <a:spcBef>
                <a:spcPts val="4300"/>
              </a:spcBef>
              <a:spcAft>
                <a:spcPts val="0"/>
              </a:spcAft>
              <a:buSzPts val="3700"/>
              <a:buChar char="○"/>
              <a:defRPr/>
            </a:lvl8pPr>
            <a:lvl9pPr indent="-463550" lvl="8" marL="4114800">
              <a:spcBef>
                <a:spcPts val="4300"/>
              </a:spcBef>
              <a:spcAft>
                <a:spcPts val="4300"/>
              </a:spcAft>
              <a:buSzPts val="3700"/>
              <a:buChar char="■"/>
              <a:defRPr/>
            </a:lvl9pPr>
          </a:lstStyle>
          <a:p/>
        </p:txBody>
      </p:sp>
      <p:sp>
        <p:nvSpPr>
          <p:cNvPr id="19" name="Google Shape;19;p4"/>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831200" y="1186733"/>
            <a:ext cx="22721700" cy="1527300"/>
          </a:xfrm>
          <a:prstGeom prst="rect">
            <a:avLst/>
          </a:prstGeom>
        </p:spPr>
        <p:txBody>
          <a:bodyPr anchorCtr="0" anchor="t" bIns="243800" lIns="243800" spcFirstLastPara="1" rIns="243800" wrap="square" tIns="243800"/>
          <a:lstStyle>
            <a:lvl1pPr lvl="0">
              <a:spcBef>
                <a:spcPts val="0"/>
              </a:spcBef>
              <a:spcAft>
                <a:spcPts val="0"/>
              </a:spcAft>
              <a:buSzPts val="7500"/>
              <a:buNone/>
              <a:defRPr/>
            </a:lvl1pPr>
            <a:lvl2pPr lvl="1">
              <a:spcBef>
                <a:spcPts val="0"/>
              </a:spcBef>
              <a:spcAft>
                <a:spcPts val="0"/>
              </a:spcAft>
              <a:buSzPts val="7500"/>
              <a:buNone/>
              <a:defRPr/>
            </a:lvl2pPr>
            <a:lvl3pPr lvl="2">
              <a:spcBef>
                <a:spcPts val="0"/>
              </a:spcBef>
              <a:spcAft>
                <a:spcPts val="0"/>
              </a:spcAft>
              <a:buSzPts val="7500"/>
              <a:buNone/>
              <a:defRPr/>
            </a:lvl3pPr>
            <a:lvl4pPr lvl="3">
              <a:spcBef>
                <a:spcPts val="0"/>
              </a:spcBef>
              <a:spcAft>
                <a:spcPts val="0"/>
              </a:spcAft>
              <a:buSzPts val="7500"/>
              <a:buNone/>
              <a:defRPr/>
            </a:lvl4pPr>
            <a:lvl5pPr lvl="4">
              <a:spcBef>
                <a:spcPts val="0"/>
              </a:spcBef>
              <a:spcAft>
                <a:spcPts val="0"/>
              </a:spcAft>
              <a:buSzPts val="7500"/>
              <a:buNone/>
              <a:defRPr/>
            </a:lvl5pPr>
            <a:lvl6pPr lvl="5">
              <a:spcBef>
                <a:spcPts val="0"/>
              </a:spcBef>
              <a:spcAft>
                <a:spcPts val="0"/>
              </a:spcAft>
              <a:buSzPts val="7500"/>
              <a:buNone/>
              <a:defRPr/>
            </a:lvl6pPr>
            <a:lvl7pPr lvl="6">
              <a:spcBef>
                <a:spcPts val="0"/>
              </a:spcBef>
              <a:spcAft>
                <a:spcPts val="0"/>
              </a:spcAft>
              <a:buSzPts val="7500"/>
              <a:buNone/>
              <a:defRPr/>
            </a:lvl7pPr>
            <a:lvl8pPr lvl="7">
              <a:spcBef>
                <a:spcPts val="0"/>
              </a:spcBef>
              <a:spcAft>
                <a:spcPts val="0"/>
              </a:spcAft>
              <a:buSzPts val="7500"/>
              <a:buNone/>
              <a:defRPr/>
            </a:lvl8pPr>
            <a:lvl9pPr lvl="8">
              <a:spcBef>
                <a:spcPts val="0"/>
              </a:spcBef>
              <a:spcAft>
                <a:spcPts val="0"/>
              </a:spcAft>
              <a:buSzPts val="7500"/>
              <a:buNone/>
              <a:defRPr/>
            </a:lvl9pPr>
          </a:lstStyle>
          <a:p/>
        </p:txBody>
      </p:sp>
      <p:sp>
        <p:nvSpPr>
          <p:cNvPr id="22" name="Google Shape;22;p5"/>
          <p:cNvSpPr txBox="1"/>
          <p:nvPr>
            <p:ph idx="1" type="body"/>
          </p:nvPr>
        </p:nvSpPr>
        <p:spPr>
          <a:xfrm>
            <a:off x="831200" y="3073267"/>
            <a:ext cx="10666500" cy="9110400"/>
          </a:xfrm>
          <a:prstGeom prst="rect">
            <a:avLst/>
          </a:prstGeom>
        </p:spPr>
        <p:txBody>
          <a:bodyPr anchorCtr="0" anchor="t" bIns="243800" lIns="243800" spcFirstLastPara="1" rIns="243800" wrap="square" tIns="243800"/>
          <a:lstStyle>
            <a:lvl1pPr indent="-463550" lvl="0" marL="457200">
              <a:spcBef>
                <a:spcPts val="0"/>
              </a:spcBef>
              <a:spcAft>
                <a:spcPts val="0"/>
              </a:spcAft>
              <a:buSzPts val="3700"/>
              <a:buChar char="●"/>
              <a:defRPr sz="3700"/>
            </a:lvl1pPr>
            <a:lvl2pPr indent="-431800" lvl="1" marL="914400">
              <a:spcBef>
                <a:spcPts val="4300"/>
              </a:spcBef>
              <a:spcAft>
                <a:spcPts val="0"/>
              </a:spcAft>
              <a:buSzPts val="3200"/>
              <a:buChar char="○"/>
              <a:defRPr sz="3200"/>
            </a:lvl2pPr>
            <a:lvl3pPr indent="-431800" lvl="2" marL="1371600">
              <a:spcBef>
                <a:spcPts val="4300"/>
              </a:spcBef>
              <a:spcAft>
                <a:spcPts val="0"/>
              </a:spcAft>
              <a:buSzPts val="3200"/>
              <a:buChar char="■"/>
              <a:defRPr sz="3200"/>
            </a:lvl3pPr>
            <a:lvl4pPr indent="-431800" lvl="3" marL="1828800">
              <a:spcBef>
                <a:spcPts val="4300"/>
              </a:spcBef>
              <a:spcAft>
                <a:spcPts val="0"/>
              </a:spcAft>
              <a:buSzPts val="3200"/>
              <a:buChar char="●"/>
              <a:defRPr sz="3200"/>
            </a:lvl4pPr>
            <a:lvl5pPr indent="-431800" lvl="4" marL="2286000">
              <a:spcBef>
                <a:spcPts val="4300"/>
              </a:spcBef>
              <a:spcAft>
                <a:spcPts val="0"/>
              </a:spcAft>
              <a:buSzPts val="3200"/>
              <a:buChar char="○"/>
              <a:defRPr sz="3200"/>
            </a:lvl5pPr>
            <a:lvl6pPr indent="-431800" lvl="5" marL="2743200">
              <a:spcBef>
                <a:spcPts val="4300"/>
              </a:spcBef>
              <a:spcAft>
                <a:spcPts val="0"/>
              </a:spcAft>
              <a:buSzPts val="3200"/>
              <a:buChar char="■"/>
              <a:defRPr sz="3200"/>
            </a:lvl6pPr>
            <a:lvl7pPr indent="-431800" lvl="6" marL="3200400">
              <a:spcBef>
                <a:spcPts val="4300"/>
              </a:spcBef>
              <a:spcAft>
                <a:spcPts val="0"/>
              </a:spcAft>
              <a:buSzPts val="3200"/>
              <a:buChar char="●"/>
              <a:defRPr sz="3200"/>
            </a:lvl7pPr>
            <a:lvl8pPr indent="-431800" lvl="7" marL="3657600">
              <a:spcBef>
                <a:spcPts val="4300"/>
              </a:spcBef>
              <a:spcAft>
                <a:spcPts val="0"/>
              </a:spcAft>
              <a:buSzPts val="3200"/>
              <a:buChar char="○"/>
              <a:defRPr sz="3200"/>
            </a:lvl8pPr>
            <a:lvl9pPr indent="-431800" lvl="8" marL="4114800">
              <a:spcBef>
                <a:spcPts val="4300"/>
              </a:spcBef>
              <a:spcAft>
                <a:spcPts val="4300"/>
              </a:spcAft>
              <a:buSzPts val="3200"/>
              <a:buChar char="■"/>
              <a:defRPr sz="3200"/>
            </a:lvl9pPr>
          </a:lstStyle>
          <a:p/>
        </p:txBody>
      </p:sp>
      <p:sp>
        <p:nvSpPr>
          <p:cNvPr id="23" name="Google Shape;23;p5"/>
          <p:cNvSpPr txBox="1"/>
          <p:nvPr>
            <p:ph idx="2" type="body"/>
          </p:nvPr>
        </p:nvSpPr>
        <p:spPr>
          <a:xfrm>
            <a:off x="12886400" y="3073267"/>
            <a:ext cx="10666500" cy="9110400"/>
          </a:xfrm>
          <a:prstGeom prst="rect">
            <a:avLst/>
          </a:prstGeom>
        </p:spPr>
        <p:txBody>
          <a:bodyPr anchorCtr="0" anchor="t" bIns="243800" lIns="243800" spcFirstLastPara="1" rIns="243800" wrap="square" tIns="243800"/>
          <a:lstStyle>
            <a:lvl1pPr indent="-463550" lvl="0" marL="457200">
              <a:spcBef>
                <a:spcPts val="0"/>
              </a:spcBef>
              <a:spcAft>
                <a:spcPts val="0"/>
              </a:spcAft>
              <a:buSzPts val="3700"/>
              <a:buChar char="●"/>
              <a:defRPr sz="3700"/>
            </a:lvl1pPr>
            <a:lvl2pPr indent="-431800" lvl="1" marL="914400">
              <a:spcBef>
                <a:spcPts val="4300"/>
              </a:spcBef>
              <a:spcAft>
                <a:spcPts val="0"/>
              </a:spcAft>
              <a:buSzPts val="3200"/>
              <a:buChar char="○"/>
              <a:defRPr sz="3200"/>
            </a:lvl2pPr>
            <a:lvl3pPr indent="-431800" lvl="2" marL="1371600">
              <a:spcBef>
                <a:spcPts val="4300"/>
              </a:spcBef>
              <a:spcAft>
                <a:spcPts val="0"/>
              </a:spcAft>
              <a:buSzPts val="3200"/>
              <a:buChar char="■"/>
              <a:defRPr sz="3200"/>
            </a:lvl3pPr>
            <a:lvl4pPr indent="-431800" lvl="3" marL="1828800">
              <a:spcBef>
                <a:spcPts val="4300"/>
              </a:spcBef>
              <a:spcAft>
                <a:spcPts val="0"/>
              </a:spcAft>
              <a:buSzPts val="3200"/>
              <a:buChar char="●"/>
              <a:defRPr sz="3200"/>
            </a:lvl4pPr>
            <a:lvl5pPr indent="-431800" lvl="4" marL="2286000">
              <a:spcBef>
                <a:spcPts val="4300"/>
              </a:spcBef>
              <a:spcAft>
                <a:spcPts val="0"/>
              </a:spcAft>
              <a:buSzPts val="3200"/>
              <a:buChar char="○"/>
              <a:defRPr sz="3200"/>
            </a:lvl5pPr>
            <a:lvl6pPr indent="-431800" lvl="5" marL="2743200">
              <a:spcBef>
                <a:spcPts val="4300"/>
              </a:spcBef>
              <a:spcAft>
                <a:spcPts val="0"/>
              </a:spcAft>
              <a:buSzPts val="3200"/>
              <a:buChar char="■"/>
              <a:defRPr sz="3200"/>
            </a:lvl6pPr>
            <a:lvl7pPr indent="-431800" lvl="6" marL="3200400">
              <a:spcBef>
                <a:spcPts val="4300"/>
              </a:spcBef>
              <a:spcAft>
                <a:spcPts val="0"/>
              </a:spcAft>
              <a:buSzPts val="3200"/>
              <a:buChar char="●"/>
              <a:defRPr sz="3200"/>
            </a:lvl7pPr>
            <a:lvl8pPr indent="-431800" lvl="7" marL="3657600">
              <a:spcBef>
                <a:spcPts val="4300"/>
              </a:spcBef>
              <a:spcAft>
                <a:spcPts val="0"/>
              </a:spcAft>
              <a:buSzPts val="3200"/>
              <a:buChar char="○"/>
              <a:defRPr sz="3200"/>
            </a:lvl8pPr>
            <a:lvl9pPr indent="-431800" lvl="8" marL="4114800">
              <a:spcBef>
                <a:spcPts val="4300"/>
              </a:spcBef>
              <a:spcAft>
                <a:spcPts val="4300"/>
              </a:spcAft>
              <a:buSzPts val="3200"/>
              <a:buChar char="■"/>
              <a:defRPr sz="3200"/>
            </a:lvl9pPr>
          </a:lstStyle>
          <a:p/>
        </p:txBody>
      </p:sp>
      <p:sp>
        <p:nvSpPr>
          <p:cNvPr id="24" name="Google Shape;24;p5"/>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831200" y="1186733"/>
            <a:ext cx="22721700" cy="1527300"/>
          </a:xfrm>
          <a:prstGeom prst="rect">
            <a:avLst/>
          </a:prstGeom>
        </p:spPr>
        <p:txBody>
          <a:bodyPr anchorCtr="0" anchor="t" bIns="243800" lIns="243800" spcFirstLastPara="1" rIns="243800" wrap="square" tIns="243800"/>
          <a:lstStyle>
            <a:lvl1pPr lvl="0">
              <a:spcBef>
                <a:spcPts val="0"/>
              </a:spcBef>
              <a:spcAft>
                <a:spcPts val="0"/>
              </a:spcAft>
              <a:buSzPts val="7500"/>
              <a:buNone/>
              <a:defRPr/>
            </a:lvl1pPr>
            <a:lvl2pPr lvl="1">
              <a:spcBef>
                <a:spcPts val="0"/>
              </a:spcBef>
              <a:spcAft>
                <a:spcPts val="0"/>
              </a:spcAft>
              <a:buSzPts val="7500"/>
              <a:buNone/>
              <a:defRPr/>
            </a:lvl2pPr>
            <a:lvl3pPr lvl="2">
              <a:spcBef>
                <a:spcPts val="0"/>
              </a:spcBef>
              <a:spcAft>
                <a:spcPts val="0"/>
              </a:spcAft>
              <a:buSzPts val="7500"/>
              <a:buNone/>
              <a:defRPr/>
            </a:lvl3pPr>
            <a:lvl4pPr lvl="3">
              <a:spcBef>
                <a:spcPts val="0"/>
              </a:spcBef>
              <a:spcAft>
                <a:spcPts val="0"/>
              </a:spcAft>
              <a:buSzPts val="7500"/>
              <a:buNone/>
              <a:defRPr/>
            </a:lvl4pPr>
            <a:lvl5pPr lvl="4">
              <a:spcBef>
                <a:spcPts val="0"/>
              </a:spcBef>
              <a:spcAft>
                <a:spcPts val="0"/>
              </a:spcAft>
              <a:buSzPts val="7500"/>
              <a:buNone/>
              <a:defRPr/>
            </a:lvl5pPr>
            <a:lvl6pPr lvl="5">
              <a:spcBef>
                <a:spcPts val="0"/>
              </a:spcBef>
              <a:spcAft>
                <a:spcPts val="0"/>
              </a:spcAft>
              <a:buSzPts val="7500"/>
              <a:buNone/>
              <a:defRPr/>
            </a:lvl6pPr>
            <a:lvl7pPr lvl="6">
              <a:spcBef>
                <a:spcPts val="0"/>
              </a:spcBef>
              <a:spcAft>
                <a:spcPts val="0"/>
              </a:spcAft>
              <a:buSzPts val="7500"/>
              <a:buNone/>
              <a:defRPr/>
            </a:lvl7pPr>
            <a:lvl8pPr lvl="7">
              <a:spcBef>
                <a:spcPts val="0"/>
              </a:spcBef>
              <a:spcAft>
                <a:spcPts val="0"/>
              </a:spcAft>
              <a:buSzPts val="7500"/>
              <a:buNone/>
              <a:defRPr/>
            </a:lvl8pPr>
            <a:lvl9pPr lvl="8">
              <a:spcBef>
                <a:spcPts val="0"/>
              </a:spcBef>
              <a:spcAft>
                <a:spcPts val="0"/>
              </a:spcAft>
              <a:buSzPts val="7500"/>
              <a:buNone/>
              <a:defRPr/>
            </a:lvl9pPr>
          </a:lstStyle>
          <a:p/>
        </p:txBody>
      </p:sp>
      <p:sp>
        <p:nvSpPr>
          <p:cNvPr id="27" name="Google Shape;27;p6"/>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831200" y="1481600"/>
            <a:ext cx="7488000" cy="2015100"/>
          </a:xfrm>
          <a:prstGeom prst="rect">
            <a:avLst/>
          </a:prstGeom>
        </p:spPr>
        <p:txBody>
          <a:bodyPr anchorCtr="0" anchor="b" bIns="243800" lIns="243800" spcFirstLastPara="1" rIns="243800" wrap="square" tIns="243800"/>
          <a:lstStyle>
            <a:lvl1pPr lvl="0">
              <a:spcBef>
                <a:spcPts val="0"/>
              </a:spcBef>
              <a:spcAft>
                <a:spcPts val="0"/>
              </a:spcAft>
              <a:buSzPts val="6400"/>
              <a:buNone/>
              <a:defRPr sz="6400"/>
            </a:lvl1pPr>
            <a:lvl2pPr lvl="1">
              <a:spcBef>
                <a:spcPts val="0"/>
              </a:spcBef>
              <a:spcAft>
                <a:spcPts val="0"/>
              </a:spcAft>
              <a:buSzPts val="6400"/>
              <a:buNone/>
              <a:defRPr sz="6400"/>
            </a:lvl2pPr>
            <a:lvl3pPr lvl="2">
              <a:spcBef>
                <a:spcPts val="0"/>
              </a:spcBef>
              <a:spcAft>
                <a:spcPts val="0"/>
              </a:spcAft>
              <a:buSzPts val="6400"/>
              <a:buNone/>
              <a:defRPr sz="6400"/>
            </a:lvl3pPr>
            <a:lvl4pPr lvl="3">
              <a:spcBef>
                <a:spcPts val="0"/>
              </a:spcBef>
              <a:spcAft>
                <a:spcPts val="0"/>
              </a:spcAft>
              <a:buSzPts val="6400"/>
              <a:buNone/>
              <a:defRPr sz="6400"/>
            </a:lvl4pPr>
            <a:lvl5pPr lvl="4">
              <a:spcBef>
                <a:spcPts val="0"/>
              </a:spcBef>
              <a:spcAft>
                <a:spcPts val="0"/>
              </a:spcAft>
              <a:buSzPts val="6400"/>
              <a:buNone/>
              <a:defRPr sz="6400"/>
            </a:lvl5pPr>
            <a:lvl6pPr lvl="5">
              <a:spcBef>
                <a:spcPts val="0"/>
              </a:spcBef>
              <a:spcAft>
                <a:spcPts val="0"/>
              </a:spcAft>
              <a:buSzPts val="6400"/>
              <a:buNone/>
              <a:defRPr sz="6400"/>
            </a:lvl6pPr>
            <a:lvl7pPr lvl="6">
              <a:spcBef>
                <a:spcPts val="0"/>
              </a:spcBef>
              <a:spcAft>
                <a:spcPts val="0"/>
              </a:spcAft>
              <a:buSzPts val="6400"/>
              <a:buNone/>
              <a:defRPr sz="6400"/>
            </a:lvl7pPr>
            <a:lvl8pPr lvl="7">
              <a:spcBef>
                <a:spcPts val="0"/>
              </a:spcBef>
              <a:spcAft>
                <a:spcPts val="0"/>
              </a:spcAft>
              <a:buSzPts val="6400"/>
              <a:buNone/>
              <a:defRPr sz="6400"/>
            </a:lvl8pPr>
            <a:lvl9pPr lvl="8">
              <a:spcBef>
                <a:spcPts val="0"/>
              </a:spcBef>
              <a:spcAft>
                <a:spcPts val="0"/>
              </a:spcAft>
              <a:buSzPts val="6400"/>
              <a:buNone/>
              <a:defRPr sz="6400"/>
            </a:lvl9pPr>
          </a:lstStyle>
          <a:p/>
        </p:txBody>
      </p:sp>
      <p:sp>
        <p:nvSpPr>
          <p:cNvPr id="30" name="Google Shape;30;p7"/>
          <p:cNvSpPr txBox="1"/>
          <p:nvPr>
            <p:ph idx="1" type="body"/>
          </p:nvPr>
        </p:nvSpPr>
        <p:spPr>
          <a:xfrm>
            <a:off x="831200" y="3705600"/>
            <a:ext cx="7488000" cy="8478300"/>
          </a:xfrm>
          <a:prstGeom prst="rect">
            <a:avLst/>
          </a:prstGeom>
        </p:spPr>
        <p:txBody>
          <a:bodyPr anchorCtr="0" anchor="t" bIns="243800" lIns="243800" spcFirstLastPara="1" rIns="243800" wrap="square" tIns="243800"/>
          <a:lstStyle>
            <a:lvl1pPr indent="-431800" lvl="0" marL="457200">
              <a:spcBef>
                <a:spcPts val="0"/>
              </a:spcBef>
              <a:spcAft>
                <a:spcPts val="0"/>
              </a:spcAft>
              <a:buSzPts val="3200"/>
              <a:buChar char="●"/>
              <a:defRPr sz="3200"/>
            </a:lvl1pPr>
            <a:lvl2pPr indent="-431800" lvl="1" marL="914400">
              <a:spcBef>
                <a:spcPts val="4300"/>
              </a:spcBef>
              <a:spcAft>
                <a:spcPts val="0"/>
              </a:spcAft>
              <a:buSzPts val="3200"/>
              <a:buChar char="○"/>
              <a:defRPr sz="3200"/>
            </a:lvl2pPr>
            <a:lvl3pPr indent="-431800" lvl="2" marL="1371600">
              <a:spcBef>
                <a:spcPts val="4300"/>
              </a:spcBef>
              <a:spcAft>
                <a:spcPts val="0"/>
              </a:spcAft>
              <a:buSzPts val="3200"/>
              <a:buChar char="■"/>
              <a:defRPr sz="3200"/>
            </a:lvl3pPr>
            <a:lvl4pPr indent="-431800" lvl="3" marL="1828800">
              <a:spcBef>
                <a:spcPts val="4300"/>
              </a:spcBef>
              <a:spcAft>
                <a:spcPts val="0"/>
              </a:spcAft>
              <a:buSzPts val="3200"/>
              <a:buChar char="●"/>
              <a:defRPr sz="3200"/>
            </a:lvl4pPr>
            <a:lvl5pPr indent="-431800" lvl="4" marL="2286000">
              <a:spcBef>
                <a:spcPts val="4300"/>
              </a:spcBef>
              <a:spcAft>
                <a:spcPts val="0"/>
              </a:spcAft>
              <a:buSzPts val="3200"/>
              <a:buChar char="○"/>
              <a:defRPr sz="3200"/>
            </a:lvl5pPr>
            <a:lvl6pPr indent="-431800" lvl="5" marL="2743200">
              <a:spcBef>
                <a:spcPts val="4300"/>
              </a:spcBef>
              <a:spcAft>
                <a:spcPts val="0"/>
              </a:spcAft>
              <a:buSzPts val="3200"/>
              <a:buChar char="■"/>
              <a:defRPr sz="3200"/>
            </a:lvl6pPr>
            <a:lvl7pPr indent="-431800" lvl="6" marL="3200400">
              <a:spcBef>
                <a:spcPts val="4300"/>
              </a:spcBef>
              <a:spcAft>
                <a:spcPts val="0"/>
              </a:spcAft>
              <a:buSzPts val="3200"/>
              <a:buChar char="●"/>
              <a:defRPr sz="3200"/>
            </a:lvl7pPr>
            <a:lvl8pPr indent="-431800" lvl="7" marL="3657600">
              <a:spcBef>
                <a:spcPts val="4300"/>
              </a:spcBef>
              <a:spcAft>
                <a:spcPts val="0"/>
              </a:spcAft>
              <a:buSzPts val="3200"/>
              <a:buChar char="○"/>
              <a:defRPr sz="3200"/>
            </a:lvl8pPr>
            <a:lvl9pPr indent="-431800" lvl="8" marL="4114800">
              <a:spcBef>
                <a:spcPts val="4300"/>
              </a:spcBef>
              <a:spcAft>
                <a:spcPts val="4300"/>
              </a:spcAft>
              <a:buSzPts val="3200"/>
              <a:buChar char="■"/>
              <a:defRPr sz="3200"/>
            </a:lvl9pPr>
          </a:lstStyle>
          <a:p/>
        </p:txBody>
      </p:sp>
      <p:sp>
        <p:nvSpPr>
          <p:cNvPr id="31" name="Google Shape;31;p7"/>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1307333" y="1200400"/>
            <a:ext cx="16980900" cy="10908900"/>
          </a:xfrm>
          <a:prstGeom prst="rect">
            <a:avLst/>
          </a:prstGeom>
        </p:spPr>
        <p:txBody>
          <a:bodyPr anchorCtr="0" anchor="ctr" bIns="243800" lIns="243800" spcFirstLastPara="1" rIns="243800" wrap="square" tIns="243800"/>
          <a:lstStyle>
            <a:lvl1pPr lvl="0">
              <a:spcBef>
                <a:spcPts val="0"/>
              </a:spcBef>
              <a:spcAft>
                <a:spcPts val="0"/>
              </a:spcAft>
              <a:buSzPts val="12800"/>
              <a:buNone/>
              <a:defRPr sz="12800"/>
            </a:lvl1pPr>
            <a:lvl2pPr lvl="1">
              <a:spcBef>
                <a:spcPts val="0"/>
              </a:spcBef>
              <a:spcAft>
                <a:spcPts val="0"/>
              </a:spcAft>
              <a:buSzPts val="12800"/>
              <a:buNone/>
              <a:defRPr sz="12800"/>
            </a:lvl2pPr>
            <a:lvl3pPr lvl="2">
              <a:spcBef>
                <a:spcPts val="0"/>
              </a:spcBef>
              <a:spcAft>
                <a:spcPts val="0"/>
              </a:spcAft>
              <a:buSzPts val="12800"/>
              <a:buNone/>
              <a:defRPr sz="12800"/>
            </a:lvl3pPr>
            <a:lvl4pPr lvl="3">
              <a:spcBef>
                <a:spcPts val="0"/>
              </a:spcBef>
              <a:spcAft>
                <a:spcPts val="0"/>
              </a:spcAft>
              <a:buSzPts val="12800"/>
              <a:buNone/>
              <a:defRPr sz="12800"/>
            </a:lvl4pPr>
            <a:lvl5pPr lvl="4">
              <a:spcBef>
                <a:spcPts val="0"/>
              </a:spcBef>
              <a:spcAft>
                <a:spcPts val="0"/>
              </a:spcAft>
              <a:buSzPts val="12800"/>
              <a:buNone/>
              <a:defRPr sz="12800"/>
            </a:lvl5pPr>
            <a:lvl6pPr lvl="5">
              <a:spcBef>
                <a:spcPts val="0"/>
              </a:spcBef>
              <a:spcAft>
                <a:spcPts val="0"/>
              </a:spcAft>
              <a:buSzPts val="12800"/>
              <a:buNone/>
              <a:defRPr sz="12800"/>
            </a:lvl6pPr>
            <a:lvl7pPr lvl="6">
              <a:spcBef>
                <a:spcPts val="0"/>
              </a:spcBef>
              <a:spcAft>
                <a:spcPts val="0"/>
              </a:spcAft>
              <a:buSzPts val="12800"/>
              <a:buNone/>
              <a:defRPr sz="12800"/>
            </a:lvl7pPr>
            <a:lvl8pPr lvl="7">
              <a:spcBef>
                <a:spcPts val="0"/>
              </a:spcBef>
              <a:spcAft>
                <a:spcPts val="0"/>
              </a:spcAft>
              <a:buSzPts val="12800"/>
              <a:buNone/>
              <a:defRPr sz="12800"/>
            </a:lvl8pPr>
            <a:lvl9pPr lvl="8">
              <a:spcBef>
                <a:spcPts val="0"/>
              </a:spcBef>
              <a:spcAft>
                <a:spcPts val="0"/>
              </a:spcAft>
              <a:buSzPts val="12800"/>
              <a:buNone/>
              <a:defRPr sz="12800"/>
            </a:lvl9pPr>
          </a:lstStyle>
          <a:p/>
        </p:txBody>
      </p:sp>
      <p:sp>
        <p:nvSpPr>
          <p:cNvPr id="34" name="Google Shape;34;p8"/>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12192000" y="-333"/>
            <a:ext cx="12192000" cy="13716000"/>
          </a:xfrm>
          <a:prstGeom prst="rect">
            <a:avLst/>
          </a:prstGeom>
          <a:solidFill>
            <a:schemeClr val="lt2"/>
          </a:solidFill>
          <a:ln>
            <a:noFill/>
          </a:ln>
        </p:spPr>
        <p:txBody>
          <a:bodyPr anchorCtr="0" anchor="ctr" bIns="243800" lIns="243800" spcFirstLastPara="1" rIns="243800" wrap="square" tIns="243800">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708000" y="3288467"/>
            <a:ext cx="10787100" cy="3952800"/>
          </a:xfrm>
          <a:prstGeom prst="rect">
            <a:avLst/>
          </a:prstGeom>
        </p:spPr>
        <p:txBody>
          <a:bodyPr anchorCtr="0" anchor="b" bIns="243800" lIns="243800" spcFirstLastPara="1" rIns="243800" wrap="square" tIns="243800"/>
          <a:lstStyle>
            <a:lvl1pPr lvl="0" algn="ctr">
              <a:spcBef>
                <a:spcPts val="0"/>
              </a:spcBef>
              <a:spcAft>
                <a:spcPts val="0"/>
              </a:spcAft>
              <a:buSzPts val="11200"/>
              <a:buNone/>
              <a:defRPr sz="11200"/>
            </a:lvl1pPr>
            <a:lvl2pPr lvl="1" algn="ctr">
              <a:spcBef>
                <a:spcPts val="0"/>
              </a:spcBef>
              <a:spcAft>
                <a:spcPts val="0"/>
              </a:spcAft>
              <a:buSzPts val="11200"/>
              <a:buNone/>
              <a:defRPr sz="11200"/>
            </a:lvl2pPr>
            <a:lvl3pPr lvl="2" algn="ctr">
              <a:spcBef>
                <a:spcPts val="0"/>
              </a:spcBef>
              <a:spcAft>
                <a:spcPts val="0"/>
              </a:spcAft>
              <a:buSzPts val="11200"/>
              <a:buNone/>
              <a:defRPr sz="11200"/>
            </a:lvl3pPr>
            <a:lvl4pPr lvl="3" algn="ctr">
              <a:spcBef>
                <a:spcPts val="0"/>
              </a:spcBef>
              <a:spcAft>
                <a:spcPts val="0"/>
              </a:spcAft>
              <a:buSzPts val="11200"/>
              <a:buNone/>
              <a:defRPr sz="11200"/>
            </a:lvl4pPr>
            <a:lvl5pPr lvl="4" algn="ctr">
              <a:spcBef>
                <a:spcPts val="0"/>
              </a:spcBef>
              <a:spcAft>
                <a:spcPts val="0"/>
              </a:spcAft>
              <a:buSzPts val="11200"/>
              <a:buNone/>
              <a:defRPr sz="11200"/>
            </a:lvl5pPr>
            <a:lvl6pPr lvl="5" algn="ctr">
              <a:spcBef>
                <a:spcPts val="0"/>
              </a:spcBef>
              <a:spcAft>
                <a:spcPts val="0"/>
              </a:spcAft>
              <a:buSzPts val="11200"/>
              <a:buNone/>
              <a:defRPr sz="11200"/>
            </a:lvl6pPr>
            <a:lvl7pPr lvl="6" algn="ctr">
              <a:spcBef>
                <a:spcPts val="0"/>
              </a:spcBef>
              <a:spcAft>
                <a:spcPts val="0"/>
              </a:spcAft>
              <a:buSzPts val="11200"/>
              <a:buNone/>
              <a:defRPr sz="11200"/>
            </a:lvl7pPr>
            <a:lvl8pPr lvl="7" algn="ctr">
              <a:spcBef>
                <a:spcPts val="0"/>
              </a:spcBef>
              <a:spcAft>
                <a:spcPts val="0"/>
              </a:spcAft>
              <a:buSzPts val="11200"/>
              <a:buNone/>
              <a:defRPr sz="11200"/>
            </a:lvl8pPr>
            <a:lvl9pPr lvl="8" algn="ctr">
              <a:spcBef>
                <a:spcPts val="0"/>
              </a:spcBef>
              <a:spcAft>
                <a:spcPts val="0"/>
              </a:spcAft>
              <a:buSzPts val="11200"/>
              <a:buNone/>
              <a:defRPr sz="11200"/>
            </a:lvl9pPr>
          </a:lstStyle>
          <a:p/>
        </p:txBody>
      </p:sp>
      <p:sp>
        <p:nvSpPr>
          <p:cNvPr id="38" name="Google Shape;38;p9"/>
          <p:cNvSpPr txBox="1"/>
          <p:nvPr>
            <p:ph idx="1" type="subTitle"/>
          </p:nvPr>
        </p:nvSpPr>
        <p:spPr>
          <a:xfrm>
            <a:off x="708000" y="7474867"/>
            <a:ext cx="10787100" cy="3293700"/>
          </a:xfrm>
          <a:prstGeom prst="rect">
            <a:avLst/>
          </a:prstGeom>
        </p:spPr>
        <p:txBody>
          <a:bodyPr anchorCtr="0" anchor="t" bIns="243800" lIns="243800" spcFirstLastPara="1" rIns="243800" wrap="square" tIns="243800"/>
          <a:lstStyle>
            <a:lvl1pPr lvl="0" algn="ctr">
              <a:lnSpc>
                <a:spcPct val="100000"/>
              </a:lnSpc>
              <a:spcBef>
                <a:spcPts val="0"/>
              </a:spcBef>
              <a:spcAft>
                <a:spcPts val="0"/>
              </a:spcAft>
              <a:buSzPts val="5600"/>
              <a:buNone/>
              <a:defRPr sz="5600"/>
            </a:lvl1pPr>
            <a:lvl2pPr lvl="1" algn="ctr">
              <a:lnSpc>
                <a:spcPct val="100000"/>
              </a:lnSpc>
              <a:spcBef>
                <a:spcPts val="0"/>
              </a:spcBef>
              <a:spcAft>
                <a:spcPts val="0"/>
              </a:spcAft>
              <a:buSzPts val="5600"/>
              <a:buNone/>
              <a:defRPr sz="5600"/>
            </a:lvl2pPr>
            <a:lvl3pPr lvl="2" algn="ctr">
              <a:lnSpc>
                <a:spcPct val="100000"/>
              </a:lnSpc>
              <a:spcBef>
                <a:spcPts val="0"/>
              </a:spcBef>
              <a:spcAft>
                <a:spcPts val="0"/>
              </a:spcAft>
              <a:buSzPts val="5600"/>
              <a:buNone/>
              <a:defRPr sz="5600"/>
            </a:lvl3pPr>
            <a:lvl4pPr lvl="3" algn="ctr">
              <a:lnSpc>
                <a:spcPct val="100000"/>
              </a:lnSpc>
              <a:spcBef>
                <a:spcPts val="0"/>
              </a:spcBef>
              <a:spcAft>
                <a:spcPts val="0"/>
              </a:spcAft>
              <a:buSzPts val="5600"/>
              <a:buNone/>
              <a:defRPr sz="5600"/>
            </a:lvl4pPr>
            <a:lvl5pPr lvl="4" algn="ctr">
              <a:lnSpc>
                <a:spcPct val="100000"/>
              </a:lnSpc>
              <a:spcBef>
                <a:spcPts val="0"/>
              </a:spcBef>
              <a:spcAft>
                <a:spcPts val="0"/>
              </a:spcAft>
              <a:buSzPts val="5600"/>
              <a:buNone/>
              <a:defRPr sz="5600"/>
            </a:lvl5pPr>
            <a:lvl6pPr lvl="5" algn="ctr">
              <a:lnSpc>
                <a:spcPct val="100000"/>
              </a:lnSpc>
              <a:spcBef>
                <a:spcPts val="0"/>
              </a:spcBef>
              <a:spcAft>
                <a:spcPts val="0"/>
              </a:spcAft>
              <a:buSzPts val="5600"/>
              <a:buNone/>
              <a:defRPr sz="5600"/>
            </a:lvl6pPr>
            <a:lvl7pPr lvl="6" algn="ctr">
              <a:lnSpc>
                <a:spcPct val="100000"/>
              </a:lnSpc>
              <a:spcBef>
                <a:spcPts val="0"/>
              </a:spcBef>
              <a:spcAft>
                <a:spcPts val="0"/>
              </a:spcAft>
              <a:buSzPts val="5600"/>
              <a:buNone/>
              <a:defRPr sz="5600"/>
            </a:lvl7pPr>
            <a:lvl8pPr lvl="7" algn="ctr">
              <a:lnSpc>
                <a:spcPct val="100000"/>
              </a:lnSpc>
              <a:spcBef>
                <a:spcPts val="0"/>
              </a:spcBef>
              <a:spcAft>
                <a:spcPts val="0"/>
              </a:spcAft>
              <a:buSzPts val="5600"/>
              <a:buNone/>
              <a:defRPr sz="5600"/>
            </a:lvl8pPr>
            <a:lvl9pPr lvl="8" algn="ctr">
              <a:lnSpc>
                <a:spcPct val="100000"/>
              </a:lnSpc>
              <a:spcBef>
                <a:spcPts val="0"/>
              </a:spcBef>
              <a:spcAft>
                <a:spcPts val="0"/>
              </a:spcAft>
              <a:buSzPts val="5600"/>
              <a:buNone/>
              <a:defRPr sz="5600"/>
            </a:lvl9pPr>
          </a:lstStyle>
          <a:p/>
        </p:txBody>
      </p:sp>
      <p:sp>
        <p:nvSpPr>
          <p:cNvPr id="39" name="Google Shape;39;p9"/>
          <p:cNvSpPr txBox="1"/>
          <p:nvPr>
            <p:ph idx="2" type="body"/>
          </p:nvPr>
        </p:nvSpPr>
        <p:spPr>
          <a:xfrm>
            <a:off x="13172000" y="1930867"/>
            <a:ext cx="10232100" cy="9853500"/>
          </a:xfrm>
          <a:prstGeom prst="rect">
            <a:avLst/>
          </a:prstGeom>
        </p:spPr>
        <p:txBody>
          <a:bodyPr anchorCtr="0" anchor="ctr" bIns="243800" lIns="243800" spcFirstLastPara="1" rIns="243800" wrap="square" tIns="243800"/>
          <a:lstStyle>
            <a:lvl1pPr indent="-533400" lvl="0" marL="457200">
              <a:spcBef>
                <a:spcPts val="0"/>
              </a:spcBef>
              <a:spcAft>
                <a:spcPts val="0"/>
              </a:spcAft>
              <a:buSzPts val="4800"/>
              <a:buChar char="●"/>
              <a:defRPr/>
            </a:lvl1pPr>
            <a:lvl2pPr indent="-463550" lvl="1" marL="914400">
              <a:spcBef>
                <a:spcPts val="4300"/>
              </a:spcBef>
              <a:spcAft>
                <a:spcPts val="0"/>
              </a:spcAft>
              <a:buSzPts val="3700"/>
              <a:buChar char="○"/>
              <a:defRPr/>
            </a:lvl2pPr>
            <a:lvl3pPr indent="-463550" lvl="2" marL="1371600">
              <a:spcBef>
                <a:spcPts val="4300"/>
              </a:spcBef>
              <a:spcAft>
                <a:spcPts val="0"/>
              </a:spcAft>
              <a:buSzPts val="3700"/>
              <a:buChar char="■"/>
              <a:defRPr/>
            </a:lvl3pPr>
            <a:lvl4pPr indent="-463550" lvl="3" marL="1828800">
              <a:spcBef>
                <a:spcPts val="4300"/>
              </a:spcBef>
              <a:spcAft>
                <a:spcPts val="0"/>
              </a:spcAft>
              <a:buSzPts val="3700"/>
              <a:buChar char="●"/>
              <a:defRPr/>
            </a:lvl4pPr>
            <a:lvl5pPr indent="-463550" lvl="4" marL="2286000">
              <a:spcBef>
                <a:spcPts val="4300"/>
              </a:spcBef>
              <a:spcAft>
                <a:spcPts val="0"/>
              </a:spcAft>
              <a:buSzPts val="3700"/>
              <a:buChar char="○"/>
              <a:defRPr/>
            </a:lvl5pPr>
            <a:lvl6pPr indent="-463550" lvl="5" marL="2743200">
              <a:spcBef>
                <a:spcPts val="4300"/>
              </a:spcBef>
              <a:spcAft>
                <a:spcPts val="0"/>
              </a:spcAft>
              <a:buSzPts val="3700"/>
              <a:buChar char="■"/>
              <a:defRPr/>
            </a:lvl6pPr>
            <a:lvl7pPr indent="-463550" lvl="6" marL="3200400">
              <a:spcBef>
                <a:spcPts val="4300"/>
              </a:spcBef>
              <a:spcAft>
                <a:spcPts val="0"/>
              </a:spcAft>
              <a:buSzPts val="3700"/>
              <a:buChar char="●"/>
              <a:defRPr/>
            </a:lvl7pPr>
            <a:lvl8pPr indent="-463550" lvl="7" marL="3657600">
              <a:spcBef>
                <a:spcPts val="4300"/>
              </a:spcBef>
              <a:spcAft>
                <a:spcPts val="0"/>
              </a:spcAft>
              <a:buSzPts val="3700"/>
              <a:buChar char="○"/>
              <a:defRPr/>
            </a:lvl8pPr>
            <a:lvl9pPr indent="-463550" lvl="8" marL="4114800">
              <a:spcBef>
                <a:spcPts val="4300"/>
              </a:spcBef>
              <a:spcAft>
                <a:spcPts val="4300"/>
              </a:spcAft>
              <a:buSzPts val="3700"/>
              <a:buChar char="■"/>
              <a:defRPr/>
            </a:lvl9pPr>
          </a:lstStyle>
          <a:p/>
        </p:txBody>
      </p:sp>
      <p:sp>
        <p:nvSpPr>
          <p:cNvPr id="40" name="Google Shape;40;p9"/>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831200" y="11281533"/>
            <a:ext cx="15996900" cy="1613700"/>
          </a:xfrm>
          <a:prstGeom prst="rect">
            <a:avLst/>
          </a:prstGeom>
        </p:spPr>
        <p:txBody>
          <a:bodyPr anchorCtr="0" anchor="ctr" bIns="243800" lIns="243800" spcFirstLastPara="1" rIns="243800" wrap="square" tIns="243800"/>
          <a:lstStyle>
            <a:lvl1pPr indent="-228600" lvl="0" marL="457200">
              <a:lnSpc>
                <a:spcPct val="100000"/>
              </a:lnSpc>
              <a:spcBef>
                <a:spcPts val="0"/>
              </a:spcBef>
              <a:spcAft>
                <a:spcPts val="0"/>
              </a:spcAft>
              <a:buSzPts val="4800"/>
              <a:buNone/>
              <a:defRPr/>
            </a:lvl1pPr>
          </a:lstStyle>
          <a:p/>
        </p:txBody>
      </p:sp>
      <p:sp>
        <p:nvSpPr>
          <p:cNvPr id="43" name="Google Shape;43;p10"/>
          <p:cNvSpPr txBox="1"/>
          <p:nvPr>
            <p:ph idx="12" type="sldNum"/>
          </p:nvPr>
        </p:nvSpPr>
        <p:spPr>
          <a:xfrm>
            <a:off x="22593221" y="12435245"/>
            <a:ext cx="1463100" cy="1049700"/>
          </a:xfrm>
          <a:prstGeom prst="rect">
            <a:avLst/>
          </a:prstGeom>
        </p:spPr>
        <p:txBody>
          <a:bodyPr anchorCtr="0" anchor="ctr" bIns="243800" lIns="243800" spcFirstLastPara="1" rIns="243800" wrap="square" tIns="24380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18" Type="http://schemas.openxmlformats.org/officeDocument/2006/relationships/theme" Target="../theme/theme1.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8.xml"/><Relationship Id="rId10" Type="http://schemas.openxmlformats.org/officeDocument/2006/relationships/slideLayout" Target="../slideLayouts/slideLayout27.xml"/><Relationship Id="rId13" Type="http://schemas.openxmlformats.org/officeDocument/2006/relationships/theme" Target="../theme/theme3.xml"/><Relationship Id="rId12" Type="http://schemas.openxmlformats.org/officeDocument/2006/relationships/slideLayout" Target="../slideLayouts/slideLayout29.xml"/><Relationship Id="rId1" Type="http://schemas.openxmlformats.org/officeDocument/2006/relationships/slideLayout" Target="../slideLayouts/slideLayout18.xml"/><Relationship Id="rId2" Type="http://schemas.openxmlformats.org/officeDocument/2006/relationships/slideLayout" Target="../slideLayouts/slideLayout19.xml"/><Relationship Id="rId3" Type="http://schemas.openxmlformats.org/officeDocument/2006/relationships/slideLayout" Target="../slideLayouts/slideLayout20.xml"/><Relationship Id="rId4" Type="http://schemas.openxmlformats.org/officeDocument/2006/relationships/slideLayout" Target="../slideLayouts/slideLayout21.xml"/><Relationship Id="rId9" Type="http://schemas.openxmlformats.org/officeDocument/2006/relationships/slideLayout" Target="../slideLayouts/slideLayout26.xml"/><Relationship Id="rId5" Type="http://schemas.openxmlformats.org/officeDocument/2006/relationships/slideLayout" Target="../slideLayouts/slideLayout22.xml"/><Relationship Id="rId6" Type="http://schemas.openxmlformats.org/officeDocument/2006/relationships/slideLayout" Target="../slideLayouts/slideLayout23.xml"/><Relationship Id="rId7" Type="http://schemas.openxmlformats.org/officeDocument/2006/relationships/slideLayout" Target="../slideLayouts/slideLayout24.xml"/><Relationship Id="rId8"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31200" y="1186733"/>
            <a:ext cx="22721700" cy="1527300"/>
          </a:xfrm>
          <a:prstGeom prst="rect">
            <a:avLst/>
          </a:prstGeom>
          <a:noFill/>
          <a:ln>
            <a:noFill/>
          </a:ln>
        </p:spPr>
        <p:txBody>
          <a:bodyPr anchorCtr="0" anchor="t" bIns="243800" lIns="243800" spcFirstLastPara="1" rIns="243800" wrap="square" tIns="243800"/>
          <a:lstStyle>
            <a:lvl1pPr lvl="0">
              <a:spcBef>
                <a:spcPts val="0"/>
              </a:spcBef>
              <a:spcAft>
                <a:spcPts val="0"/>
              </a:spcAft>
              <a:buClr>
                <a:schemeClr val="dk1"/>
              </a:buClr>
              <a:buSzPts val="7500"/>
              <a:buNone/>
              <a:defRPr sz="7500">
                <a:solidFill>
                  <a:schemeClr val="dk1"/>
                </a:solidFill>
              </a:defRPr>
            </a:lvl1pPr>
            <a:lvl2pPr lvl="1">
              <a:spcBef>
                <a:spcPts val="0"/>
              </a:spcBef>
              <a:spcAft>
                <a:spcPts val="0"/>
              </a:spcAft>
              <a:buClr>
                <a:schemeClr val="dk1"/>
              </a:buClr>
              <a:buSzPts val="7500"/>
              <a:buNone/>
              <a:defRPr sz="7500">
                <a:solidFill>
                  <a:schemeClr val="dk1"/>
                </a:solidFill>
              </a:defRPr>
            </a:lvl2pPr>
            <a:lvl3pPr lvl="2">
              <a:spcBef>
                <a:spcPts val="0"/>
              </a:spcBef>
              <a:spcAft>
                <a:spcPts val="0"/>
              </a:spcAft>
              <a:buClr>
                <a:schemeClr val="dk1"/>
              </a:buClr>
              <a:buSzPts val="7500"/>
              <a:buNone/>
              <a:defRPr sz="7500">
                <a:solidFill>
                  <a:schemeClr val="dk1"/>
                </a:solidFill>
              </a:defRPr>
            </a:lvl3pPr>
            <a:lvl4pPr lvl="3">
              <a:spcBef>
                <a:spcPts val="0"/>
              </a:spcBef>
              <a:spcAft>
                <a:spcPts val="0"/>
              </a:spcAft>
              <a:buClr>
                <a:schemeClr val="dk1"/>
              </a:buClr>
              <a:buSzPts val="7500"/>
              <a:buNone/>
              <a:defRPr sz="7500">
                <a:solidFill>
                  <a:schemeClr val="dk1"/>
                </a:solidFill>
              </a:defRPr>
            </a:lvl4pPr>
            <a:lvl5pPr lvl="4">
              <a:spcBef>
                <a:spcPts val="0"/>
              </a:spcBef>
              <a:spcAft>
                <a:spcPts val="0"/>
              </a:spcAft>
              <a:buClr>
                <a:schemeClr val="dk1"/>
              </a:buClr>
              <a:buSzPts val="7500"/>
              <a:buNone/>
              <a:defRPr sz="7500">
                <a:solidFill>
                  <a:schemeClr val="dk1"/>
                </a:solidFill>
              </a:defRPr>
            </a:lvl5pPr>
            <a:lvl6pPr lvl="5">
              <a:spcBef>
                <a:spcPts val="0"/>
              </a:spcBef>
              <a:spcAft>
                <a:spcPts val="0"/>
              </a:spcAft>
              <a:buClr>
                <a:schemeClr val="dk1"/>
              </a:buClr>
              <a:buSzPts val="7500"/>
              <a:buNone/>
              <a:defRPr sz="7500">
                <a:solidFill>
                  <a:schemeClr val="dk1"/>
                </a:solidFill>
              </a:defRPr>
            </a:lvl6pPr>
            <a:lvl7pPr lvl="6">
              <a:spcBef>
                <a:spcPts val="0"/>
              </a:spcBef>
              <a:spcAft>
                <a:spcPts val="0"/>
              </a:spcAft>
              <a:buClr>
                <a:schemeClr val="dk1"/>
              </a:buClr>
              <a:buSzPts val="7500"/>
              <a:buNone/>
              <a:defRPr sz="7500">
                <a:solidFill>
                  <a:schemeClr val="dk1"/>
                </a:solidFill>
              </a:defRPr>
            </a:lvl7pPr>
            <a:lvl8pPr lvl="7">
              <a:spcBef>
                <a:spcPts val="0"/>
              </a:spcBef>
              <a:spcAft>
                <a:spcPts val="0"/>
              </a:spcAft>
              <a:buClr>
                <a:schemeClr val="dk1"/>
              </a:buClr>
              <a:buSzPts val="7500"/>
              <a:buNone/>
              <a:defRPr sz="7500">
                <a:solidFill>
                  <a:schemeClr val="dk1"/>
                </a:solidFill>
              </a:defRPr>
            </a:lvl8pPr>
            <a:lvl9pPr lvl="8">
              <a:spcBef>
                <a:spcPts val="0"/>
              </a:spcBef>
              <a:spcAft>
                <a:spcPts val="0"/>
              </a:spcAft>
              <a:buClr>
                <a:schemeClr val="dk1"/>
              </a:buClr>
              <a:buSzPts val="7500"/>
              <a:buNone/>
              <a:defRPr sz="7500">
                <a:solidFill>
                  <a:schemeClr val="dk1"/>
                </a:solidFill>
              </a:defRPr>
            </a:lvl9pPr>
          </a:lstStyle>
          <a:p/>
        </p:txBody>
      </p:sp>
      <p:sp>
        <p:nvSpPr>
          <p:cNvPr id="7" name="Google Shape;7;p1"/>
          <p:cNvSpPr txBox="1"/>
          <p:nvPr>
            <p:ph idx="1" type="body"/>
          </p:nvPr>
        </p:nvSpPr>
        <p:spPr>
          <a:xfrm>
            <a:off x="831200" y="3073267"/>
            <a:ext cx="22721700" cy="9110400"/>
          </a:xfrm>
          <a:prstGeom prst="rect">
            <a:avLst/>
          </a:prstGeom>
          <a:noFill/>
          <a:ln>
            <a:noFill/>
          </a:ln>
        </p:spPr>
        <p:txBody>
          <a:bodyPr anchorCtr="0" anchor="t" bIns="243800" lIns="243800" spcFirstLastPara="1" rIns="243800" wrap="square" tIns="243800"/>
          <a:lstStyle>
            <a:lvl1pPr indent="-533400" lvl="0" marL="457200">
              <a:lnSpc>
                <a:spcPct val="115000"/>
              </a:lnSpc>
              <a:spcBef>
                <a:spcPts val="0"/>
              </a:spcBef>
              <a:spcAft>
                <a:spcPts val="0"/>
              </a:spcAft>
              <a:buClr>
                <a:schemeClr val="dk2"/>
              </a:buClr>
              <a:buSzPts val="4800"/>
              <a:buChar char="●"/>
              <a:defRPr sz="4800">
                <a:solidFill>
                  <a:schemeClr val="dk2"/>
                </a:solidFill>
              </a:defRPr>
            </a:lvl1pPr>
            <a:lvl2pPr indent="-463550" lvl="1" marL="914400">
              <a:lnSpc>
                <a:spcPct val="115000"/>
              </a:lnSpc>
              <a:spcBef>
                <a:spcPts val="4300"/>
              </a:spcBef>
              <a:spcAft>
                <a:spcPts val="0"/>
              </a:spcAft>
              <a:buClr>
                <a:schemeClr val="dk2"/>
              </a:buClr>
              <a:buSzPts val="3700"/>
              <a:buChar char="○"/>
              <a:defRPr sz="3700">
                <a:solidFill>
                  <a:schemeClr val="dk2"/>
                </a:solidFill>
              </a:defRPr>
            </a:lvl2pPr>
            <a:lvl3pPr indent="-463550" lvl="2" marL="1371600">
              <a:lnSpc>
                <a:spcPct val="115000"/>
              </a:lnSpc>
              <a:spcBef>
                <a:spcPts val="4300"/>
              </a:spcBef>
              <a:spcAft>
                <a:spcPts val="0"/>
              </a:spcAft>
              <a:buClr>
                <a:schemeClr val="dk2"/>
              </a:buClr>
              <a:buSzPts val="3700"/>
              <a:buChar char="■"/>
              <a:defRPr sz="3700">
                <a:solidFill>
                  <a:schemeClr val="dk2"/>
                </a:solidFill>
              </a:defRPr>
            </a:lvl3pPr>
            <a:lvl4pPr indent="-463550" lvl="3" marL="1828800">
              <a:lnSpc>
                <a:spcPct val="115000"/>
              </a:lnSpc>
              <a:spcBef>
                <a:spcPts val="4300"/>
              </a:spcBef>
              <a:spcAft>
                <a:spcPts val="0"/>
              </a:spcAft>
              <a:buClr>
                <a:schemeClr val="dk2"/>
              </a:buClr>
              <a:buSzPts val="3700"/>
              <a:buChar char="●"/>
              <a:defRPr sz="3700">
                <a:solidFill>
                  <a:schemeClr val="dk2"/>
                </a:solidFill>
              </a:defRPr>
            </a:lvl4pPr>
            <a:lvl5pPr indent="-463550" lvl="4" marL="2286000">
              <a:lnSpc>
                <a:spcPct val="115000"/>
              </a:lnSpc>
              <a:spcBef>
                <a:spcPts val="4300"/>
              </a:spcBef>
              <a:spcAft>
                <a:spcPts val="0"/>
              </a:spcAft>
              <a:buClr>
                <a:schemeClr val="dk2"/>
              </a:buClr>
              <a:buSzPts val="3700"/>
              <a:buChar char="○"/>
              <a:defRPr sz="3700">
                <a:solidFill>
                  <a:schemeClr val="dk2"/>
                </a:solidFill>
              </a:defRPr>
            </a:lvl5pPr>
            <a:lvl6pPr indent="-463550" lvl="5" marL="2743200">
              <a:lnSpc>
                <a:spcPct val="115000"/>
              </a:lnSpc>
              <a:spcBef>
                <a:spcPts val="4300"/>
              </a:spcBef>
              <a:spcAft>
                <a:spcPts val="0"/>
              </a:spcAft>
              <a:buClr>
                <a:schemeClr val="dk2"/>
              </a:buClr>
              <a:buSzPts val="3700"/>
              <a:buChar char="■"/>
              <a:defRPr sz="3700">
                <a:solidFill>
                  <a:schemeClr val="dk2"/>
                </a:solidFill>
              </a:defRPr>
            </a:lvl6pPr>
            <a:lvl7pPr indent="-463550" lvl="6" marL="3200400">
              <a:lnSpc>
                <a:spcPct val="115000"/>
              </a:lnSpc>
              <a:spcBef>
                <a:spcPts val="4300"/>
              </a:spcBef>
              <a:spcAft>
                <a:spcPts val="0"/>
              </a:spcAft>
              <a:buClr>
                <a:schemeClr val="dk2"/>
              </a:buClr>
              <a:buSzPts val="3700"/>
              <a:buChar char="●"/>
              <a:defRPr sz="3700">
                <a:solidFill>
                  <a:schemeClr val="dk2"/>
                </a:solidFill>
              </a:defRPr>
            </a:lvl7pPr>
            <a:lvl8pPr indent="-463550" lvl="7" marL="3657600">
              <a:lnSpc>
                <a:spcPct val="115000"/>
              </a:lnSpc>
              <a:spcBef>
                <a:spcPts val="4300"/>
              </a:spcBef>
              <a:spcAft>
                <a:spcPts val="0"/>
              </a:spcAft>
              <a:buClr>
                <a:schemeClr val="dk2"/>
              </a:buClr>
              <a:buSzPts val="3700"/>
              <a:buChar char="○"/>
              <a:defRPr sz="3700">
                <a:solidFill>
                  <a:schemeClr val="dk2"/>
                </a:solidFill>
              </a:defRPr>
            </a:lvl8pPr>
            <a:lvl9pPr indent="-463550" lvl="8" marL="4114800">
              <a:lnSpc>
                <a:spcPct val="115000"/>
              </a:lnSpc>
              <a:spcBef>
                <a:spcPts val="4300"/>
              </a:spcBef>
              <a:spcAft>
                <a:spcPts val="4300"/>
              </a:spcAft>
              <a:buClr>
                <a:schemeClr val="dk2"/>
              </a:buClr>
              <a:buSzPts val="3700"/>
              <a:buChar char="■"/>
              <a:defRPr sz="3700">
                <a:solidFill>
                  <a:schemeClr val="dk2"/>
                </a:solidFill>
              </a:defRPr>
            </a:lvl9pPr>
          </a:lstStyle>
          <a:p/>
        </p:txBody>
      </p:sp>
      <p:sp>
        <p:nvSpPr>
          <p:cNvPr id="8" name="Google Shape;8;p1"/>
          <p:cNvSpPr txBox="1"/>
          <p:nvPr>
            <p:ph idx="12" type="sldNum"/>
          </p:nvPr>
        </p:nvSpPr>
        <p:spPr>
          <a:xfrm>
            <a:off x="22593221" y="12435245"/>
            <a:ext cx="1463100" cy="1049700"/>
          </a:xfrm>
          <a:prstGeom prst="rect">
            <a:avLst/>
          </a:prstGeom>
          <a:noFill/>
          <a:ln>
            <a:noFill/>
          </a:ln>
        </p:spPr>
        <p:txBody>
          <a:bodyPr anchorCtr="0" anchor="ctr" bIns="243800" lIns="243800" spcFirstLastPara="1" rIns="243800" wrap="square" tIns="243800">
            <a:noAutofit/>
          </a:bodyPr>
          <a:lstStyle>
            <a:lvl1pPr lvl="0" algn="r">
              <a:buNone/>
              <a:defRPr sz="2700">
                <a:solidFill>
                  <a:schemeClr val="dk2"/>
                </a:solidFill>
              </a:defRPr>
            </a:lvl1pPr>
            <a:lvl2pPr lvl="1" algn="r">
              <a:buNone/>
              <a:defRPr sz="2700">
                <a:solidFill>
                  <a:schemeClr val="dk2"/>
                </a:solidFill>
              </a:defRPr>
            </a:lvl2pPr>
            <a:lvl3pPr lvl="2" algn="r">
              <a:buNone/>
              <a:defRPr sz="2700">
                <a:solidFill>
                  <a:schemeClr val="dk2"/>
                </a:solidFill>
              </a:defRPr>
            </a:lvl3pPr>
            <a:lvl4pPr lvl="3" algn="r">
              <a:buNone/>
              <a:defRPr sz="2700">
                <a:solidFill>
                  <a:schemeClr val="dk2"/>
                </a:solidFill>
              </a:defRPr>
            </a:lvl4pPr>
            <a:lvl5pPr lvl="4" algn="r">
              <a:buNone/>
              <a:defRPr sz="2700">
                <a:solidFill>
                  <a:schemeClr val="dk2"/>
                </a:solidFill>
              </a:defRPr>
            </a:lvl5pPr>
            <a:lvl6pPr lvl="5" algn="r">
              <a:buNone/>
              <a:defRPr sz="2700">
                <a:solidFill>
                  <a:schemeClr val="dk2"/>
                </a:solidFill>
              </a:defRPr>
            </a:lvl6pPr>
            <a:lvl7pPr lvl="6" algn="r">
              <a:buNone/>
              <a:defRPr sz="2700">
                <a:solidFill>
                  <a:schemeClr val="dk2"/>
                </a:solidFill>
              </a:defRPr>
            </a:lvl7pPr>
            <a:lvl8pPr lvl="7" algn="r">
              <a:buNone/>
              <a:defRPr sz="2700">
                <a:solidFill>
                  <a:schemeClr val="dk2"/>
                </a:solidFill>
              </a:defRPr>
            </a:lvl8pPr>
            <a:lvl9pPr lvl="8" algn="r">
              <a:buNone/>
              <a:defRPr sz="2700">
                <a:solidFill>
                  <a:schemeClr val="dk2"/>
                </a:solidFi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71" name="Shape 71"/>
        <p:cNvGrpSpPr/>
        <p:nvPr/>
      </p:nvGrpSpPr>
      <p:grpSpPr>
        <a:xfrm>
          <a:off x="0" y="0"/>
          <a:ext cx="0" cy="0"/>
          <a:chOff x="0" y="0"/>
          <a:chExt cx="0" cy="0"/>
        </a:xfrm>
      </p:grpSpPr>
      <p:sp>
        <p:nvSpPr>
          <p:cNvPr id="72" name="Google Shape;72;p19"/>
          <p:cNvSpPr txBox="1"/>
          <p:nvPr>
            <p:ph type="title"/>
          </p:nvPr>
        </p:nvSpPr>
        <p:spPr>
          <a:xfrm>
            <a:off x="1689100" y="355600"/>
            <a:ext cx="21005700" cy="228600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11200"/>
              <a:buFont typeface="Helvetica Neue"/>
              <a:buNone/>
              <a:defRPr b="0" i="0" sz="11200" u="none" cap="none" strike="noStrike">
                <a:solidFill>
                  <a:srgbClr val="000000"/>
                </a:solidFill>
                <a:latin typeface="Helvetica Neue"/>
                <a:ea typeface="Helvetica Neue"/>
                <a:cs typeface="Helvetica Neue"/>
                <a:sym typeface="Helvetica Neue"/>
              </a:defRPr>
            </a:lvl9pPr>
          </a:lstStyle>
          <a:p/>
        </p:txBody>
      </p:sp>
      <p:sp>
        <p:nvSpPr>
          <p:cNvPr id="73" name="Google Shape;73;p19"/>
          <p:cNvSpPr txBox="1"/>
          <p:nvPr>
            <p:ph idx="1" type="body"/>
          </p:nvPr>
        </p:nvSpPr>
        <p:spPr>
          <a:xfrm>
            <a:off x="1689100" y="3149600"/>
            <a:ext cx="21005700" cy="9296400"/>
          </a:xfrm>
          <a:prstGeom prst="rect">
            <a:avLst/>
          </a:prstGeom>
          <a:noFill/>
          <a:ln>
            <a:noFill/>
          </a:ln>
        </p:spPr>
        <p:txBody>
          <a:bodyPr anchorCtr="0" anchor="ctr" bIns="91425" lIns="91425" spcFirstLastPara="1" rIns="91425" wrap="square" tIns="91425"/>
          <a:lstStyle>
            <a:lvl1pPr indent="-641350" lvl="0" marL="457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1pPr>
            <a:lvl2pPr indent="-641350" lvl="1" marL="914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2pPr>
            <a:lvl3pPr indent="-641350" lvl="2" marL="1371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3pPr>
            <a:lvl4pPr indent="-641350" lvl="3" marL="1828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4pPr>
            <a:lvl5pPr indent="-641350" lvl="4" marL="22860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5pPr>
            <a:lvl6pPr indent="-641350" lvl="5" marL="27432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6pPr>
            <a:lvl7pPr indent="-641350" lvl="6" marL="32004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7pPr>
            <a:lvl8pPr indent="-641350" lvl="7" marL="36576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8pPr>
            <a:lvl9pPr indent="-641350" lvl="8" marL="4114800" marR="0" rtl="0" algn="l">
              <a:lnSpc>
                <a:spcPct val="100000"/>
              </a:lnSpc>
              <a:spcBef>
                <a:spcPts val="5900"/>
              </a:spcBef>
              <a:spcAft>
                <a:spcPts val="0"/>
              </a:spcAft>
              <a:buClr>
                <a:srgbClr val="000000"/>
              </a:buClr>
              <a:buSzPts val="6500"/>
              <a:buFont typeface="Helvetica Neue"/>
              <a:buChar char="•"/>
              <a:defRPr b="0" i="0" sz="5200" u="none" cap="none" strike="noStrike">
                <a:solidFill>
                  <a:srgbClr val="000000"/>
                </a:solidFill>
                <a:latin typeface="Helvetica Neue"/>
                <a:ea typeface="Helvetica Neue"/>
                <a:cs typeface="Helvetica Neue"/>
                <a:sym typeface="Helvetica Neue"/>
              </a:defRPr>
            </a:lvl9pPr>
          </a:lstStyle>
          <a:p/>
        </p:txBody>
      </p:sp>
      <p:sp>
        <p:nvSpPr>
          <p:cNvPr id="74" name="Google Shape;74;p19"/>
          <p:cNvSpPr txBox="1"/>
          <p:nvPr>
            <p:ph idx="12" type="sldNum"/>
          </p:nvPr>
        </p:nvSpPr>
        <p:spPr>
          <a:xfrm>
            <a:off x="11959031" y="13081000"/>
            <a:ext cx="453300" cy="461100"/>
          </a:xfrm>
          <a:prstGeom prst="rect">
            <a:avLst/>
          </a:prstGeom>
          <a:noFill/>
          <a:ln>
            <a:noFill/>
          </a:ln>
        </p:spPr>
        <p:txBody>
          <a:bodyPr anchorCtr="0" anchor="t" bIns="50800" lIns="50800" spcFirstLastPara="1" rIns="50800" wrap="square" tIns="50800">
            <a:noAutofit/>
          </a:bodyPr>
          <a:lstStyle>
            <a:lvl1pPr indent="0" lvl="0"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2400"/>
              <a:buFont typeface="Helvetica Neue Light"/>
              <a:buNone/>
              <a:defRPr b="0" i="0" sz="24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US"/>
              <a:t>‹#›</a:t>
            </a:fld>
            <a:endParaRPr sz="1400">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2.png"/><Relationship Id="rId5"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2.xml"/><Relationship Id="rId3" Type="http://schemas.openxmlformats.org/officeDocument/2006/relationships/image" Target="../media/image9.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8.png"/><Relationship Id="rId5"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4" name="Shape 124"/>
        <p:cNvGrpSpPr/>
        <p:nvPr/>
      </p:nvGrpSpPr>
      <p:grpSpPr>
        <a:xfrm>
          <a:off x="0" y="0"/>
          <a:ext cx="0" cy="0"/>
          <a:chOff x="0" y="0"/>
          <a:chExt cx="0" cy="0"/>
        </a:xfrm>
      </p:grpSpPr>
      <p:pic>
        <p:nvPicPr>
          <p:cNvPr descr="W61A3392.jpg" id="125" name="Google Shape;125;p32"/>
          <p:cNvPicPr preferRelativeResize="0"/>
          <p:nvPr/>
        </p:nvPicPr>
        <p:blipFill rotWithShape="1">
          <a:blip r:embed="rId3">
            <a:alphaModFix/>
          </a:blip>
          <a:srcRect b="0" l="20324" r="37643" t="68471"/>
          <a:stretch/>
        </p:blipFill>
        <p:spPr>
          <a:xfrm>
            <a:off x="12191334" y="0"/>
            <a:ext cx="12188938" cy="13716000"/>
          </a:xfrm>
          <a:prstGeom prst="rect">
            <a:avLst/>
          </a:prstGeom>
          <a:noFill/>
          <a:ln>
            <a:noFill/>
          </a:ln>
        </p:spPr>
      </p:pic>
      <p:sp>
        <p:nvSpPr>
          <p:cNvPr id="126" name="Google Shape;126;p32"/>
          <p:cNvSpPr/>
          <p:nvPr/>
        </p:nvSpPr>
        <p:spPr>
          <a:xfrm>
            <a:off x="434229" y="446834"/>
            <a:ext cx="23515500" cy="128223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27" name="Google Shape;127;p32"/>
          <p:cNvSpPr/>
          <p:nvPr/>
        </p:nvSpPr>
        <p:spPr>
          <a:xfrm>
            <a:off x="12191334" y="0"/>
            <a:ext cx="12188826" cy="13716002"/>
          </a:xfrm>
          <a:prstGeom prst="rect">
            <a:avLst/>
          </a:prstGeom>
          <a:solidFill>
            <a:srgbClr val="35BCE1">
              <a:alpha val="20000"/>
            </a:srgbClr>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28" name="Google Shape;128;p32"/>
          <p:cNvSpPr txBox="1"/>
          <p:nvPr/>
        </p:nvSpPr>
        <p:spPr>
          <a:xfrm>
            <a:off x="434225" y="3205225"/>
            <a:ext cx="9777600" cy="6996900"/>
          </a:xfrm>
          <a:prstGeom prst="rect">
            <a:avLst/>
          </a:prstGeom>
          <a:no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000000"/>
              </a:buClr>
              <a:buSzPts val="7000"/>
              <a:buFont typeface="Helvetica Neue"/>
              <a:buNone/>
            </a:pPr>
            <a:r>
              <a:rPr b="1" lang="en-US" sz="7000">
                <a:latin typeface="Helvetica Neue"/>
                <a:ea typeface="Helvetica Neue"/>
                <a:cs typeface="Helvetica Neue"/>
                <a:sym typeface="Helvetica Neue"/>
              </a:rPr>
              <a:t>Whiteboarding</a:t>
            </a:r>
            <a:endParaRPr b="1" sz="70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0"/>
              <a:buFont typeface="Helvetica Neue"/>
              <a:buNone/>
            </a:pPr>
            <a:r>
              <a:t/>
            </a:r>
            <a:endParaRPr>
              <a:latin typeface="Helvetica Neue"/>
              <a:ea typeface="Helvetica Neue"/>
              <a:cs typeface="Helvetica Neue"/>
              <a:sym typeface="Helvetica Neue"/>
            </a:endParaRPr>
          </a:p>
        </p:txBody>
      </p:sp>
      <p:pic>
        <p:nvPicPr>
          <p:cNvPr descr="Image" id="129" name="Google Shape;129;p32"/>
          <p:cNvPicPr preferRelativeResize="0"/>
          <p:nvPr/>
        </p:nvPicPr>
        <p:blipFill rotWithShape="1">
          <a:blip r:embed="rId4">
            <a:alphaModFix amt="20000"/>
          </a:blip>
          <a:srcRect b="0" l="0" r="0" t="0"/>
          <a:stretch/>
        </p:blipFill>
        <p:spPr>
          <a:xfrm rot="2700000">
            <a:off x="17622990" y="-1614449"/>
            <a:ext cx="10705043" cy="6151635"/>
          </a:xfrm>
          <a:prstGeom prst="rect">
            <a:avLst/>
          </a:prstGeom>
          <a:noFill/>
          <a:ln>
            <a:noFill/>
          </a:ln>
        </p:spPr>
      </p:pic>
      <p:grpSp>
        <p:nvGrpSpPr>
          <p:cNvPr id="130" name="Google Shape;130;p32"/>
          <p:cNvGrpSpPr/>
          <p:nvPr/>
        </p:nvGrpSpPr>
        <p:grpSpPr>
          <a:xfrm>
            <a:off x="10211825" y="4877838"/>
            <a:ext cx="3960300" cy="3960313"/>
            <a:chOff x="-14515575" y="-4498387"/>
            <a:chExt cx="3960300" cy="3960313"/>
          </a:xfrm>
        </p:grpSpPr>
        <p:sp>
          <p:nvSpPr>
            <p:cNvPr id="131" name="Google Shape;131;p32"/>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32" name="Google Shape;132;p32"/>
            <p:cNvPicPr preferRelativeResize="0"/>
            <p:nvPr/>
          </p:nvPicPr>
          <p:blipFill>
            <a:blip r:embed="rId5">
              <a:alphaModFix/>
            </a:blip>
            <a:stretch>
              <a:fillRect/>
            </a:stretch>
          </p:blipFill>
          <p:spPr>
            <a:xfrm>
              <a:off x="-14515575" y="-4498375"/>
              <a:ext cx="3960300" cy="3960300"/>
            </a:xfrm>
            <a:prstGeom prst="rect">
              <a:avLst/>
            </a:prstGeom>
            <a:noFill/>
            <a:ln>
              <a:noFill/>
            </a:ln>
          </p:spPr>
        </p:pic>
      </p:grpSp>
    </p:spTree>
  </p:cSld>
  <p:clrMapOvr>
    <a:masterClrMapping/>
  </p:clrMapOvr>
  <mc:AlternateContent>
    <mc:Choice Requires="p14">
      <p:transition spd="slow" p14:dur="1500">
        <p:fade thruBlk="1"/>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4" name="Shape 224"/>
        <p:cNvGrpSpPr/>
        <p:nvPr/>
      </p:nvGrpSpPr>
      <p:grpSpPr>
        <a:xfrm>
          <a:off x="0" y="0"/>
          <a:ext cx="0" cy="0"/>
          <a:chOff x="0" y="0"/>
          <a:chExt cx="0" cy="0"/>
        </a:xfrm>
      </p:grpSpPr>
      <p:sp>
        <p:nvSpPr>
          <p:cNvPr id="225" name="Google Shape;225;p41"/>
          <p:cNvSpPr txBox="1"/>
          <p:nvPr>
            <p:ph type="title"/>
          </p:nvPr>
        </p:nvSpPr>
        <p:spPr>
          <a:xfrm>
            <a:off x="2034875" y="4677850"/>
            <a:ext cx="21005700" cy="228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US">
                <a:solidFill>
                  <a:srgbClr val="38BCDB"/>
                </a:solidFill>
              </a:rPr>
              <a:t>Let’s Code</a:t>
            </a:r>
            <a:endParaRPr b="1">
              <a:solidFill>
                <a:srgbClr val="38BCDB"/>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9" name="Shape 229"/>
        <p:cNvGrpSpPr/>
        <p:nvPr/>
      </p:nvGrpSpPr>
      <p:grpSpPr>
        <a:xfrm>
          <a:off x="0" y="0"/>
          <a:ext cx="0" cy="0"/>
          <a:chOff x="0" y="0"/>
          <a:chExt cx="0" cy="0"/>
        </a:xfrm>
      </p:grpSpPr>
      <p:sp>
        <p:nvSpPr>
          <p:cNvPr id="230" name="Google Shape;230;p42"/>
          <p:cNvSpPr/>
          <p:nvPr/>
        </p:nvSpPr>
        <p:spPr>
          <a:xfrm>
            <a:off x="735200" y="978450"/>
            <a:ext cx="22257600" cy="120150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914400" rtl="0" algn="l">
              <a:lnSpc>
                <a:spcPct val="115000"/>
              </a:lnSpc>
              <a:spcBef>
                <a:spcPts val="0"/>
              </a:spcBef>
              <a:spcAft>
                <a:spcPts val="1600"/>
              </a:spcAft>
              <a:buNone/>
            </a:pPr>
            <a:r>
              <a:t/>
            </a:r>
            <a:endParaRPr sz="4800">
              <a:solidFill>
                <a:schemeClr val="dk1"/>
              </a:solidFill>
              <a:latin typeface="Helvetica Neue"/>
              <a:ea typeface="Helvetica Neue"/>
              <a:cs typeface="Helvetica Neue"/>
              <a:sym typeface="Helvetica Neue"/>
            </a:endParaRPr>
          </a:p>
        </p:txBody>
      </p:sp>
      <p:grpSp>
        <p:nvGrpSpPr>
          <p:cNvPr id="231" name="Google Shape;231;p42"/>
          <p:cNvGrpSpPr/>
          <p:nvPr/>
        </p:nvGrpSpPr>
        <p:grpSpPr>
          <a:xfrm>
            <a:off x="21926761" y="446954"/>
            <a:ext cx="2023317" cy="2023324"/>
            <a:chOff x="-14515575" y="-4498387"/>
            <a:chExt cx="3960300" cy="3960313"/>
          </a:xfrm>
        </p:grpSpPr>
        <p:sp>
          <p:nvSpPr>
            <p:cNvPr id="232" name="Google Shape;232;p42"/>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3" name="Google Shape;233;p42"/>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34" name="Google Shape;234;p42"/>
          <p:cNvSpPr txBox="1"/>
          <p:nvPr/>
        </p:nvSpPr>
        <p:spPr>
          <a:xfrm>
            <a:off x="2507900" y="2995225"/>
            <a:ext cx="18712200" cy="325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9600"/>
              <a:t>Array Question </a:t>
            </a:r>
            <a:r>
              <a:rPr b="1" lang="en-US" sz="9600"/>
              <a:t> </a:t>
            </a:r>
            <a:endParaRPr b="1" sz="9600"/>
          </a:p>
        </p:txBody>
      </p:sp>
      <p:sp>
        <p:nvSpPr>
          <p:cNvPr id="235" name="Google Shape;235;p42"/>
          <p:cNvSpPr txBox="1"/>
          <p:nvPr/>
        </p:nvSpPr>
        <p:spPr>
          <a:xfrm>
            <a:off x="4501850" y="4574200"/>
            <a:ext cx="15554100" cy="101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400"/>
              <a:t>Psuedo Coding </a:t>
            </a:r>
            <a:endParaRPr sz="2400"/>
          </a:p>
          <a:p>
            <a:pPr indent="0" lvl="0" marL="0" rtl="0" algn="ctr">
              <a:spcBef>
                <a:spcPts val="0"/>
              </a:spcBef>
              <a:spcAft>
                <a:spcPts val="0"/>
              </a:spcAft>
              <a:buNone/>
            </a:pPr>
            <a:r>
              <a:t/>
            </a:r>
            <a:endParaRPr sz="2400"/>
          </a:p>
        </p:txBody>
      </p:sp>
      <p:sp>
        <p:nvSpPr>
          <p:cNvPr id="236" name="Google Shape;236;p42"/>
          <p:cNvSpPr txBox="1"/>
          <p:nvPr/>
        </p:nvSpPr>
        <p:spPr>
          <a:xfrm>
            <a:off x="3474200" y="5393050"/>
            <a:ext cx="17745900" cy="6836100"/>
          </a:xfrm>
          <a:prstGeom prst="rect">
            <a:avLst/>
          </a:prstGeom>
          <a:noFill/>
          <a:ln>
            <a:noFill/>
          </a:ln>
        </p:spPr>
        <p:txBody>
          <a:bodyPr anchorCtr="0" anchor="t" bIns="91425" lIns="91425" spcFirstLastPara="1" rIns="91425" wrap="square" tIns="91425">
            <a:noAutofit/>
          </a:bodyPr>
          <a:lstStyle/>
          <a:p>
            <a:pPr indent="0" lvl="0" marL="0" rtl="0" algn="l">
              <a:lnSpc>
                <a:spcPct val="142857"/>
              </a:lnSpc>
              <a:spcBef>
                <a:spcPts val="0"/>
              </a:spcBef>
              <a:spcAft>
                <a:spcPts val="0"/>
              </a:spcAft>
              <a:buNone/>
            </a:pPr>
            <a:r>
              <a:rPr lang="en-US" sz="4800">
                <a:solidFill>
                  <a:schemeClr val="dk1"/>
                </a:solidFill>
                <a:highlight>
                  <a:srgbClr val="FFFFFF"/>
                </a:highlight>
                <a:latin typeface="Roboto"/>
                <a:ea typeface="Roboto"/>
                <a:cs typeface="Roboto"/>
                <a:sym typeface="Roboto"/>
              </a:rPr>
              <a:t>Gi</a:t>
            </a:r>
            <a:r>
              <a:rPr lang="en-US" sz="4800">
                <a:solidFill>
                  <a:schemeClr val="dk1"/>
                </a:solidFill>
                <a:highlight>
                  <a:srgbClr val="FFFFFF"/>
                </a:highlight>
                <a:latin typeface="Roboto"/>
                <a:ea typeface="Roboto"/>
                <a:cs typeface="Roboto"/>
                <a:sym typeface="Roboto"/>
              </a:rPr>
              <a:t>ven an array 'arr' and a number 'n', write a function that performs 'n' rotations on the array and returns the updated array.</a:t>
            </a:r>
            <a:endParaRPr sz="4800">
              <a:solidFill>
                <a:schemeClr val="dk1"/>
              </a:solidFill>
              <a:highlight>
                <a:srgbClr val="FFFFFF"/>
              </a:highlight>
              <a:latin typeface="Roboto"/>
              <a:ea typeface="Roboto"/>
              <a:cs typeface="Roboto"/>
              <a:sym typeface="Roboto"/>
            </a:endParaRPr>
          </a:p>
          <a:p>
            <a:pPr indent="0" lvl="0" marL="0" rtl="0" algn="l">
              <a:lnSpc>
                <a:spcPct val="142857"/>
              </a:lnSpc>
              <a:spcBef>
                <a:spcPts val="0"/>
              </a:spcBef>
              <a:spcAft>
                <a:spcPts val="0"/>
              </a:spcAft>
              <a:buNone/>
            </a:pPr>
            <a:r>
              <a:t/>
            </a:r>
            <a:endParaRPr sz="4800">
              <a:solidFill>
                <a:schemeClr val="dk1"/>
              </a:solidFill>
              <a:highlight>
                <a:srgbClr val="FFFFFF"/>
              </a:highlight>
              <a:latin typeface="Roboto"/>
              <a:ea typeface="Roboto"/>
              <a:cs typeface="Roboto"/>
              <a:sym typeface="Roboto"/>
            </a:endParaRPr>
          </a:p>
          <a:p>
            <a:pPr indent="0" lvl="0" marL="0" rtl="0" algn="l">
              <a:lnSpc>
                <a:spcPct val="142857"/>
              </a:lnSpc>
              <a:spcBef>
                <a:spcPts val="0"/>
              </a:spcBef>
              <a:spcAft>
                <a:spcPts val="0"/>
              </a:spcAft>
              <a:buClr>
                <a:schemeClr val="dk1"/>
              </a:buClr>
              <a:buSzPts val="1100"/>
              <a:buFont typeface="Arial"/>
              <a:buNone/>
            </a:pPr>
            <a:r>
              <a:rPr lang="en-US" sz="4800">
                <a:solidFill>
                  <a:schemeClr val="dk1"/>
                </a:solidFill>
                <a:highlight>
                  <a:srgbClr val="FFFFFF"/>
                </a:highlight>
                <a:latin typeface="Roboto"/>
                <a:ea typeface="Roboto"/>
                <a:cs typeface="Roboto"/>
                <a:sym typeface="Roboto"/>
              </a:rPr>
              <a:t>I.e. if </a:t>
            </a:r>
            <a:r>
              <a:rPr i="1" lang="en-US" sz="4800">
                <a:solidFill>
                  <a:schemeClr val="dk1"/>
                </a:solidFill>
                <a:highlight>
                  <a:srgbClr val="FFFFFF"/>
                </a:highlight>
                <a:latin typeface="Roboto"/>
                <a:ea typeface="Roboto"/>
                <a:cs typeface="Roboto"/>
                <a:sym typeface="Roboto"/>
              </a:rPr>
              <a:t>arr = [1, 2, 3, 4, 5]</a:t>
            </a:r>
            <a:r>
              <a:rPr lang="en-US" sz="4800">
                <a:solidFill>
                  <a:schemeClr val="dk1"/>
                </a:solidFill>
                <a:highlight>
                  <a:srgbClr val="FFFFFF"/>
                </a:highlight>
                <a:latin typeface="Roboto"/>
                <a:ea typeface="Roboto"/>
                <a:cs typeface="Roboto"/>
                <a:sym typeface="Roboto"/>
              </a:rPr>
              <a:t> and </a:t>
            </a:r>
            <a:r>
              <a:rPr i="1" lang="en-US" sz="4800">
                <a:solidFill>
                  <a:schemeClr val="dk1"/>
                </a:solidFill>
                <a:highlight>
                  <a:srgbClr val="FFFFFF"/>
                </a:highlight>
                <a:latin typeface="Roboto"/>
                <a:ea typeface="Roboto"/>
                <a:cs typeface="Roboto"/>
                <a:sym typeface="Roboto"/>
              </a:rPr>
              <a:t>n = 2</a:t>
            </a:r>
            <a:r>
              <a:rPr lang="en-US" sz="4800">
                <a:solidFill>
                  <a:schemeClr val="dk1"/>
                </a:solidFill>
                <a:highlight>
                  <a:srgbClr val="FFFFFF"/>
                </a:highlight>
                <a:latin typeface="Roboto"/>
                <a:ea typeface="Roboto"/>
                <a:cs typeface="Roboto"/>
                <a:sym typeface="Roboto"/>
              </a:rPr>
              <a:t>, then the return value should be </a:t>
            </a:r>
            <a:r>
              <a:rPr i="1" lang="en-US" sz="4800">
                <a:solidFill>
                  <a:schemeClr val="dk1"/>
                </a:solidFill>
                <a:highlight>
                  <a:srgbClr val="FFFFFF"/>
                </a:highlight>
                <a:latin typeface="Roboto"/>
                <a:ea typeface="Roboto"/>
                <a:cs typeface="Roboto"/>
                <a:sym typeface="Roboto"/>
              </a:rPr>
              <a:t>[3, 5, 5, 1, 2]</a:t>
            </a:r>
            <a:endParaRPr i="1" sz="4800">
              <a:solidFill>
                <a:schemeClr val="dk1"/>
              </a:solidFill>
              <a:highlight>
                <a:srgbClr val="FFFFFF"/>
              </a:highlight>
              <a:latin typeface="Roboto"/>
              <a:ea typeface="Roboto"/>
              <a:cs typeface="Roboto"/>
              <a:sym typeface="Roboto"/>
            </a:endParaRPr>
          </a:p>
          <a:p>
            <a:pPr indent="0" lvl="0" marL="0" rtl="0" algn="l">
              <a:lnSpc>
                <a:spcPct val="142857"/>
              </a:lnSpc>
              <a:spcBef>
                <a:spcPts val="0"/>
              </a:spcBef>
              <a:spcAft>
                <a:spcPts val="0"/>
              </a:spcAft>
              <a:buNone/>
            </a:pPr>
            <a:r>
              <a:t/>
            </a:r>
            <a:endParaRPr sz="4800">
              <a:highlight>
                <a:srgbClr val="FFFFFF"/>
              </a:highlight>
              <a:latin typeface="Roboto"/>
              <a:ea typeface="Roboto"/>
              <a:cs typeface="Roboto"/>
              <a:sym typeface="Roboto"/>
            </a:endParaRPr>
          </a:p>
          <a:p>
            <a:pPr indent="0" lvl="0" marL="457200" rtl="0" algn="l">
              <a:spcBef>
                <a:spcPts val="0"/>
              </a:spcBef>
              <a:spcAft>
                <a:spcPts val="0"/>
              </a:spcAft>
              <a:buNone/>
            </a:pPr>
            <a:r>
              <a:t/>
            </a:r>
            <a:endParaRPr sz="4800">
              <a:highlight>
                <a:srgbClr val="FFFFFF"/>
              </a:highlight>
              <a:latin typeface="Roboto"/>
              <a:ea typeface="Roboto"/>
              <a:cs typeface="Roboto"/>
              <a:sym typeface="Robo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0" name="Shape 240"/>
        <p:cNvGrpSpPr/>
        <p:nvPr/>
      </p:nvGrpSpPr>
      <p:grpSpPr>
        <a:xfrm>
          <a:off x="0" y="0"/>
          <a:ext cx="0" cy="0"/>
          <a:chOff x="0" y="0"/>
          <a:chExt cx="0" cy="0"/>
        </a:xfrm>
      </p:grpSpPr>
      <p:sp>
        <p:nvSpPr>
          <p:cNvPr id="241" name="Google Shape;241;p43"/>
          <p:cNvSpPr txBox="1"/>
          <p:nvPr>
            <p:ph type="title"/>
          </p:nvPr>
        </p:nvSpPr>
        <p:spPr>
          <a:xfrm>
            <a:off x="1689100" y="355600"/>
            <a:ext cx="21005700" cy="2286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US"/>
              <a:t>Help! I’m Stuck </a:t>
            </a:r>
            <a:endParaRPr/>
          </a:p>
        </p:txBody>
      </p:sp>
      <p:sp>
        <p:nvSpPr>
          <p:cNvPr id="242" name="Google Shape;242;p43"/>
          <p:cNvSpPr txBox="1"/>
          <p:nvPr/>
        </p:nvSpPr>
        <p:spPr>
          <a:xfrm>
            <a:off x="1414575" y="3042350"/>
            <a:ext cx="22200000" cy="90261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t/>
            </a:r>
            <a:endParaRPr sz="4800">
              <a:latin typeface="Helvetica Neue"/>
              <a:ea typeface="Helvetica Neue"/>
              <a:cs typeface="Helvetica Neue"/>
              <a:sym typeface="Helvetica Neue"/>
            </a:endParaRPr>
          </a:p>
        </p:txBody>
      </p:sp>
      <p:pic>
        <p:nvPicPr>
          <p:cNvPr id="243" name="Google Shape;243;p43"/>
          <p:cNvPicPr preferRelativeResize="0"/>
          <p:nvPr/>
        </p:nvPicPr>
        <p:blipFill>
          <a:blip r:embed="rId3">
            <a:alphaModFix/>
          </a:blip>
          <a:stretch>
            <a:fillRect/>
          </a:stretch>
        </p:blipFill>
        <p:spPr>
          <a:xfrm>
            <a:off x="1689100" y="3259625"/>
            <a:ext cx="11663375" cy="8591550"/>
          </a:xfrm>
          <a:prstGeom prst="rect">
            <a:avLst/>
          </a:prstGeom>
          <a:noFill/>
          <a:ln>
            <a:noFill/>
          </a:ln>
        </p:spPr>
      </p:pic>
      <p:grpSp>
        <p:nvGrpSpPr>
          <p:cNvPr id="244" name="Google Shape;244;p43"/>
          <p:cNvGrpSpPr/>
          <p:nvPr/>
        </p:nvGrpSpPr>
        <p:grpSpPr>
          <a:xfrm>
            <a:off x="21926761" y="446954"/>
            <a:ext cx="2023317" cy="2023324"/>
            <a:chOff x="-14515575" y="-4498387"/>
            <a:chExt cx="3960300" cy="3960313"/>
          </a:xfrm>
        </p:grpSpPr>
        <p:sp>
          <p:nvSpPr>
            <p:cNvPr id="245" name="Google Shape;245;p43"/>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6" name="Google Shape;246;p43"/>
            <p:cNvPicPr preferRelativeResize="0"/>
            <p:nvPr/>
          </p:nvPicPr>
          <p:blipFill>
            <a:blip r:embed="rId4">
              <a:alphaModFix/>
            </a:blip>
            <a:stretch>
              <a:fillRect/>
            </a:stretch>
          </p:blipFill>
          <p:spPr>
            <a:xfrm>
              <a:off x="-14515575" y="-4498375"/>
              <a:ext cx="3960300" cy="3960300"/>
            </a:xfrm>
            <a:prstGeom prst="rect">
              <a:avLst/>
            </a:prstGeom>
            <a:noFill/>
            <a:ln>
              <a:noFill/>
            </a:ln>
          </p:spPr>
        </p:pic>
      </p:grpSp>
      <p:sp>
        <p:nvSpPr>
          <p:cNvPr id="247" name="Google Shape;247;p43"/>
          <p:cNvSpPr/>
          <p:nvPr/>
        </p:nvSpPr>
        <p:spPr>
          <a:xfrm>
            <a:off x="900175" y="742775"/>
            <a:ext cx="22257600" cy="120150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914400" rtl="0" algn="l">
              <a:lnSpc>
                <a:spcPct val="115000"/>
              </a:lnSpc>
              <a:spcBef>
                <a:spcPts val="0"/>
              </a:spcBef>
              <a:spcAft>
                <a:spcPts val="1600"/>
              </a:spcAft>
              <a:buNone/>
            </a:pPr>
            <a:r>
              <a:t/>
            </a:r>
            <a:endParaRPr sz="4800">
              <a:solidFill>
                <a:schemeClr val="dk1"/>
              </a:solidFill>
              <a:latin typeface="Helvetica Neue"/>
              <a:ea typeface="Helvetica Neue"/>
              <a:cs typeface="Helvetica Neue"/>
              <a:sym typeface="Helvetica Neue"/>
            </a:endParaRPr>
          </a:p>
        </p:txBody>
      </p:sp>
      <p:sp>
        <p:nvSpPr>
          <p:cNvPr id="248" name="Google Shape;248;p43"/>
          <p:cNvSpPr txBox="1"/>
          <p:nvPr/>
        </p:nvSpPr>
        <p:spPr>
          <a:xfrm>
            <a:off x="14400000" y="3018775"/>
            <a:ext cx="8012700" cy="919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3600">
              <a:latin typeface="Helvetica Neue"/>
              <a:ea typeface="Helvetica Neue"/>
              <a:cs typeface="Helvetica Neue"/>
              <a:sym typeface="Helvetica Neue"/>
            </a:endParaRPr>
          </a:p>
          <a:p>
            <a:pPr indent="0" lvl="0" marL="0" rtl="0" algn="l">
              <a:spcBef>
                <a:spcPts val="0"/>
              </a:spcBef>
              <a:spcAft>
                <a:spcPts val="0"/>
              </a:spcAft>
              <a:buNone/>
            </a:pPr>
            <a:r>
              <a:t/>
            </a:r>
            <a:endParaRPr sz="3600">
              <a:latin typeface="Helvetica Neue"/>
              <a:ea typeface="Helvetica Neue"/>
              <a:cs typeface="Helvetica Neue"/>
              <a:sym typeface="Helvetica Neue"/>
            </a:endParaRPr>
          </a:p>
          <a:p>
            <a:pPr indent="0" lvl="0" marL="0" rtl="0" algn="l">
              <a:spcBef>
                <a:spcPts val="0"/>
              </a:spcBef>
              <a:spcAft>
                <a:spcPts val="0"/>
              </a:spcAft>
              <a:buNone/>
            </a:pPr>
            <a:r>
              <a:t/>
            </a:r>
            <a:endParaRPr sz="3600">
              <a:latin typeface="Helvetica Neue"/>
              <a:ea typeface="Helvetica Neue"/>
              <a:cs typeface="Helvetica Neue"/>
              <a:sym typeface="Helvetica Neue"/>
            </a:endParaRPr>
          </a:p>
          <a:p>
            <a:pPr indent="0" lvl="0" marL="0" rtl="0" algn="l">
              <a:spcBef>
                <a:spcPts val="0"/>
              </a:spcBef>
              <a:spcAft>
                <a:spcPts val="0"/>
              </a:spcAft>
              <a:buNone/>
            </a:pPr>
            <a:r>
              <a:t/>
            </a:r>
            <a:endParaRPr sz="3600">
              <a:latin typeface="Helvetica Neue"/>
              <a:ea typeface="Helvetica Neue"/>
              <a:cs typeface="Helvetica Neue"/>
              <a:sym typeface="Helvetica Neue"/>
            </a:endParaRPr>
          </a:p>
          <a:p>
            <a:pPr indent="-457200" lvl="0" marL="457200" rtl="0" algn="l">
              <a:spcBef>
                <a:spcPts val="0"/>
              </a:spcBef>
              <a:spcAft>
                <a:spcPts val="0"/>
              </a:spcAft>
              <a:buSzPts val="3600"/>
              <a:buFont typeface="Helvetica Neue"/>
              <a:buChar char="●"/>
            </a:pPr>
            <a:r>
              <a:rPr lang="en-US" sz="3600">
                <a:latin typeface="Helvetica Neue"/>
                <a:ea typeface="Helvetica Neue"/>
                <a:cs typeface="Helvetica Neue"/>
                <a:sym typeface="Helvetica Neue"/>
              </a:rPr>
              <a:t>Can you break down the section that you are stuck on even further? </a:t>
            </a:r>
            <a:endParaRPr sz="3600">
              <a:latin typeface="Helvetica Neue"/>
              <a:ea typeface="Helvetica Neue"/>
              <a:cs typeface="Helvetica Neue"/>
              <a:sym typeface="Helvetica Neue"/>
            </a:endParaRPr>
          </a:p>
          <a:p>
            <a:pPr indent="-457200" lvl="0" marL="457200" rtl="0" algn="l">
              <a:spcBef>
                <a:spcPts val="0"/>
              </a:spcBef>
              <a:spcAft>
                <a:spcPts val="0"/>
              </a:spcAft>
              <a:buSzPts val="3600"/>
              <a:buFont typeface="Helvetica Neue"/>
              <a:buChar char="●"/>
            </a:pPr>
            <a:r>
              <a:rPr lang="en-US" sz="3600">
                <a:latin typeface="Helvetica Neue"/>
                <a:ea typeface="Helvetica Neue"/>
                <a:cs typeface="Helvetica Neue"/>
                <a:sym typeface="Helvetica Neue"/>
              </a:rPr>
              <a:t>Talk out your process, maybe your missing an angle that you haven’t thought about. </a:t>
            </a:r>
            <a:endParaRPr sz="3600">
              <a:latin typeface="Helvetica Neue"/>
              <a:ea typeface="Helvetica Neue"/>
              <a:cs typeface="Helvetica Neue"/>
              <a:sym typeface="Helvetica Neue"/>
            </a:endParaRPr>
          </a:p>
          <a:p>
            <a:pPr indent="0" lvl="0" marL="457200" rtl="0" algn="l">
              <a:spcBef>
                <a:spcPts val="0"/>
              </a:spcBef>
              <a:spcAft>
                <a:spcPts val="0"/>
              </a:spcAft>
              <a:buNone/>
            </a:pPr>
            <a:r>
              <a:t/>
            </a:r>
            <a:endParaRPr sz="3600">
              <a:latin typeface="Helvetica Neue"/>
              <a:ea typeface="Helvetica Neue"/>
              <a:cs typeface="Helvetica Neue"/>
              <a:sym typeface="Helvetica Neue"/>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pic>
        <p:nvPicPr>
          <p:cNvPr descr="Depositphotos_122731578_original.jpg" id="253" name="Google Shape;253;p44"/>
          <p:cNvPicPr preferRelativeResize="0"/>
          <p:nvPr/>
        </p:nvPicPr>
        <p:blipFill rotWithShape="1">
          <a:blip r:embed="rId3">
            <a:alphaModFix/>
          </a:blip>
          <a:srcRect b="3164" l="0" r="139" t="12674"/>
          <a:stretch/>
        </p:blipFill>
        <p:spPr>
          <a:xfrm>
            <a:off x="0" y="0"/>
            <a:ext cx="24383999" cy="13715998"/>
          </a:xfrm>
          <a:prstGeom prst="rect">
            <a:avLst/>
          </a:prstGeom>
          <a:noFill/>
          <a:ln>
            <a:noFill/>
          </a:ln>
        </p:spPr>
      </p:pic>
      <p:sp>
        <p:nvSpPr>
          <p:cNvPr id="254" name="Google Shape;254;p44"/>
          <p:cNvSpPr/>
          <p:nvPr/>
        </p:nvSpPr>
        <p:spPr>
          <a:xfrm>
            <a:off x="0" y="-1"/>
            <a:ext cx="24384000" cy="13716000"/>
          </a:xfrm>
          <a:prstGeom prst="rect">
            <a:avLst/>
          </a:prstGeom>
          <a:solidFill>
            <a:srgbClr val="35BCE1">
              <a:alpha val="20000"/>
            </a:srgbClr>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pic>
        <p:nvPicPr>
          <p:cNvPr descr="Image" id="255" name="Google Shape;255;p44"/>
          <p:cNvPicPr preferRelativeResize="0"/>
          <p:nvPr/>
        </p:nvPicPr>
        <p:blipFill rotWithShape="1">
          <a:blip r:embed="rId4">
            <a:alphaModFix amt="20000"/>
          </a:blip>
          <a:srcRect b="0" l="0" r="0" t="0"/>
          <a:stretch/>
        </p:blipFill>
        <p:spPr>
          <a:xfrm rot="2700000">
            <a:off x="17622990" y="-1614449"/>
            <a:ext cx="10705043" cy="6151635"/>
          </a:xfrm>
          <a:prstGeom prst="rect">
            <a:avLst/>
          </a:prstGeom>
          <a:noFill/>
          <a:ln>
            <a:noFill/>
          </a:ln>
        </p:spPr>
      </p:pic>
      <p:sp>
        <p:nvSpPr>
          <p:cNvPr id="256" name="Google Shape;256;p44"/>
          <p:cNvSpPr/>
          <p:nvPr/>
        </p:nvSpPr>
        <p:spPr>
          <a:xfrm>
            <a:off x="434229" y="446834"/>
            <a:ext cx="23515500" cy="128223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57" name="Google Shape;257;p44"/>
          <p:cNvSpPr txBox="1"/>
          <p:nvPr/>
        </p:nvSpPr>
        <p:spPr>
          <a:xfrm>
            <a:off x="5243214" y="8979756"/>
            <a:ext cx="13897500" cy="1016100"/>
          </a:xfrm>
          <a:prstGeom prst="rect">
            <a:avLst/>
          </a:prstGeom>
          <a:no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000"/>
              <a:buFont typeface="Arial"/>
              <a:buNone/>
            </a:pPr>
            <a:r>
              <a:t/>
            </a:r>
            <a:endParaRPr/>
          </a:p>
        </p:txBody>
      </p:sp>
      <p:grpSp>
        <p:nvGrpSpPr>
          <p:cNvPr id="258" name="Google Shape;258;p44"/>
          <p:cNvGrpSpPr/>
          <p:nvPr/>
        </p:nvGrpSpPr>
        <p:grpSpPr>
          <a:xfrm>
            <a:off x="9345119" y="4011124"/>
            <a:ext cx="5693723" cy="5693741"/>
            <a:chOff x="-14515575" y="-4498387"/>
            <a:chExt cx="3960300" cy="3960313"/>
          </a:xfrm>
        </p:grpSpPr>
        <p:sp>
          <p:nvSpPr>
            <p:cNvPr id="259" name="Google Shape;259;p44"/>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60" name="Google Shape;260;p44"/>
            <p:cNvPicPr preferRelativeResize="0"/>
            <p:nvPr/>
          </p:nvPicPr>
          <p:blipFill>
            <a:blip r:embed="rId5">
              <a:alphaModFix/>
            </a:blip>
            <a:stretch>
              <a:fillRect/>
            </a:stretch>
          </p:blipFill>
          <p:spPr>
            <a:xfrm>
              <a:off x="-14515575" y="-4498375"/>
              <a:ext cx="3960300" cy="3960300"/>
            </a:xfrm>
            <a:prstGeom prst="rect">
              <a:avLst/>
            </a:prstGeom>
            <a:noFill/>
            <a:ln>
              <a:noFill/>
            </a:ln>
          </p:spPr>
        </p:pic>
      </p:grpSp>
    </p:spTree>
  </p:cSld>
  <p:clrMapOvr>
    <a:masterClrMapping/>
  </p:clrMapOvr>
  <mc:AlternateContent>
    <mc:Choice Requires="p14">
      <p:transition spd="slow" p14:dur="1500">
        <p:fade thruBlk="1"/>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sp>
        <p:nvSpPr>
          <p:cNvPr id="137" name="Google Shape;137;p33"/>
          <p:cNvSpPr/>
          <p:nvPr/>
        </p:nvSpPr>
        <p:spPr>
          <a:xfrm>
            <a:off x="735200" y="978450"/>
            <a:ext cx="22257600" cy="120150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533400" lvl="0" marL="914400" rtl="0" algn="l">
              <a:lnSpc>
                <a:spcPct val="115000"/>
              </a:lnSpc>
              <a:spcBef>
                <a:spcPts val="0"/>
              </a:spcBef>
              <a:spcAft>
                <a:spcPts val="0"/>
              </a:spcAft>
              <a:buSzPts val="4800"/>
              <a:buFont typeface="Helvetica Neue"/>
              <a:buChar char="●"/>
            </a:pPr>
            <a:r>
              <a:rPr lang="en-US" sz="4800">
                <a:latin typeface="Helvetica Neue"/>
                <a:ea typeface="Helvetica Neue"/>
                <a:cs typeface="Helvetica Neue"/>
                <a:sym typeface="Helvetica Neue"/>
              </a:rPr>
              <a:t>Please make sure that you are always on mute unless you are called on. </a:t>
            </a:r>
            <a:endParaRPr sz="4800">
              <a:latin typeface="Helvetica Neue"/>
              <a:ea typeface="Helvetica Neue"/>
              <a:cs typeface="Helvetica Neue"/>
              <a:sym typeface="Helvetica Neue"/>
            </a:endParaRPr>
          </a:p>
          <a:p>
            <a:pPr indent="-533400" lvl="0" marL="914400" rtl="0" algn="l">
              <a:lnSpc>
                <a:spcPct val="115000"/>
              </a:lnSpc>
              <a:spcBef>
                <a:spcPts val="0"/>
              </a:spcBef>
              <a:spcAft>
                <a:spcPts val="0"/>
              </a:spcAft>
              <a:buSzPts val="4800"/>
              <a:buFont typeface="Helvetica Neue"/>
              <a:buChar char="●"/>
            </a:pPr>
            <a:r>
              <a:rPr lang="en-US" sz="4800">
                <a:latin typeface="Helvetica Neue"/>
                <a:ea typeface="Helvetica Neue"/>
                <a:cs typeface="Helvetica Neue"/>
                <a:sym typeface="Helvetica Neue"/>
              </a:rPr>
              <a:t>Please make sure to be respectful in the chat! </a:t>
            </a:r>
            <a:endParaRPr sz="4800">
              <a:latin typeface="Helvetica Neue"/>
              <a:ea typeface="Helvetica Neue"/>
              <a:cs typeface="Helvetica Neue"/>
              <a:sym typeface="Helvetica Neue"/>
            </a:endParaRPr>
          </a:p>
          <a:p>
            <a:pPr indent="-533400" lvl="0" marL="914400" rtl="0" algn="l">
              <a:lnSpc>
                <a:spcPct val="115000"/>
              </a:lnSpc>
              <a:spcBef>
                <a:spcPts val="0"/>
              </a:spcBef>
              <a:spcAft>
                <a:spcPts val="0"/>
              </a:spcAft>
              <a:buSzPts val="4800"/>
              <a:buFont typeface="Helvetica Neue"/>
              <a:buChar char="●"/>
            </a:pPr>
            <a:r>
              <a:rPr lang="en-US" sz="4800">
                <a:latin typeface="Helvetica Neue"/>
                <a:ea typeface="Helvetica Neue"/>
                <a:cs typeface="Helvetica Neue"/>
                <a:sym typeface="Helvetica Neue"/>
              </a:rPr>
              <a:t>If you send us a direct message, please give us some time to respond! </a:t>
            </a:r>
            <a:endParaRPr sz="4800">
              <a:latin typeface="Helvetica Neue"/>
              <a:ea typeface="Helvetica Neue"/>
              <a:cs typeface="Helvetica Neue"/>
              <a:sym typeface="Helvetica Neue"/>
            </a:endParaRPr>
          </a:p>
          <a:p>
            <a:pPr indent="-533400" lvl="0" marL="914400" rtl="0" algn="l">
              <a:lnSpc>
                <a:spcPct val="115000"/>
              </a:lnSpc>
              <a:spcBef>
                <a:spcPts val="0"/>
              </a:spcBef>
              <a:spcAft>
                <a:spcPts val="0"/>
              </a:spcAft>
              <a:buSzPts val="4800"/>
              <a:buFont typeface="Helvetica Neue"/>
              <a:buChar char="●"/>
            </a:pPr>
            <a:r>
              <a:rPr lang="en-US" sz="4800">
                <a:latin typeface="Helvetica Neue"/>
                <a:ea typeface="Helvetica Neue"/>
                <a:cs typeface="Helvetica Neue"/>
                <a:sym typeface="Helvetica Neue"/>
              </a:rPr>
              <a:t>Please save all of your questions until the end, we will answer them in the Q&amp;A section at the end of the session! </a:t>
            </a:r>
            <a:endParaRPr sz="4800">
              <a:latin typeface="Helvetica Neue"/>
              <a:ea typeface="Helvetica Neue"/>
              <a:cs typeface="Helvetica Neue"/>
              <a:sym typeface="Helvetica Neue"/>
            </a:endParaRPr>
          </a:p>
          <a:p>
            <a:pPr indent="-533400" lvl="0" marL="914400" rtl="0" algn="l">
              <a:lnSpc>
                <a:spcPct val="115000"/>
              </a:lnSpc>
              <a:spcBef>
                <a:spcPts val="0"/>
              </a:spcBef>
              <a:spcAft>
                <a:spcPts val="0"/>
              </a:spcAft>
              <a:buSzPts val="4800"/>
              <a:buFont typeface="Helvetica Neue"/>
              <a:buChar char="●"/>
            </a:pPr>
            <a:r>
              <a:rPr lang="en-US" sz="4800">
                <a:latin typeface="Helvetica Neue"/>
                <a:ea typeface="Helvetica Neue"/>
                <a:cs typeface="Helvetica Neue"/>
                <a:sym typeface="Helvetica Neue"/>
              </a:rPr>
              <a:t>Try your best! It’s okay if you don’t get it right off the bat, these are very complex topics. </a:t>
            </a:r>
            <a:endParaRPr sz="4800">
              <a:solidFill>
                <a:schemeClr val="dk1"/>
              </a:solidFill>
              <a:latin typeface="Helvetica Neue"/>
              <a:ea typeface="Helvetica Neue"/>
              <a:cs typeface="Helvetica Neue"/>
              <a:sym typeface="Helvetica Neue"/>
            </a:endParaRPr>
          </a:p>
        </p:txBody>
      </p:sp>
      <p:grpSp>
        <p:nvGrpSpPr>
          <p:cNvPr id="138" name="Google Shape;138;p33"/>
          <p:cNvGrpSpPr/>
          <p:nvPr/>
        </p:nvGrpSpPr>
        <p:grpSpPr>
          <a:xfrm>
            <a:off x="21926761" y="446954"/>
            <a:ext cx="2023317" cy="2023324"/>
            <a:chOff x="-14515575" y="-4498387"/>
            <a:chExt cx="3960300" cy="3960313"/>
          </a:xfrm>
        </p:grpSpPr>
        <p:sp>
          <p:nvSpPr>
            <p:cNvPr id="139" name="Google Shape;139;p33"/>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0" name="Google Shape;140;p33"/>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141" name="Google Shape;141;p33"/>
          <p:cNvSpPr txBox="1"/>
          <p:nvPr/>
        </p:nvSpPr>
        <p:spPr>
          <a:xfrm>
            <a:off x="1745525" y="2601075"/>
            <a:ext cx="19716900" cy="1683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4800">
                <a:latin typeface="Helvetica Neue"/>
                <a:ea typeface="Helvetica Neue"/>
                <a:cs typeface="Helvetica Neue"/>
                <a:sym typeface="Helvetica Neue"/>
              </a:rPr>
              <a:t>Get the Most out of this session</a:t>
            </a:r>
            <a:endParaRPr b="1" sz="4800">
              <a:latin typeface="Helvetica Neue"/>
              <a:ea typeface="Helvetica Neue"/>
              <a:cs typeface="Helvetica Neue"/>
              <a:sym typeface="Helvetica Neu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5" name="Shape 145"/>
        <p:cNvGrpSpPr/>
        <p:nvPr/>
      </p:nvGrpSpPr>
      <p:grpSpPr>
        <a:xfrm>
          <a:off x="0" y="0"/>
          <a:ext cx="0" cy="0"/>
          <a:chOff x="0" y="0"/>
          <a:chExt cx="0" cy="0"/>
        </a:xfrm>
      </p:grpSpPr>
      <p:sp>
        <p:nvSpPr>
          <p:cNvPr id="146" name="Google Shape;146;p34"/>
          <p:cNvSpPr/>
          <p:nvPr/>
        </p:nvSpPr>
        <p:spPr>
          <a:xfrm>
            <a:off x="434229" y="446834"/>
            <a:ext cx="23515500" cy="128223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3200"/>
              <a:buFont typeface="Helvetica Neue"/>
              <a:buNone/>
            </a:pPr>
            <a:r>
              <a:rPr lang="en-US" sz="3200">
                <a:solidFill>
                  <a:srgbClr val="FFFFFF"/>
                </a:solidFill>
                <a:latin typeface="Helvetica Neue"/>
                <a:ea typeface="Helvetica Neue"/>
                <a:cs typeface="Helvetica Neue"/>
                <a:sym typeface="Helvetica Neue"/>
              </a:rPr>
              <a:t>CC</a:t>
            </a:r>
            <a:endParaRPr b="0" i="0" sz="3200" u="none" cap="none" strike="noStrike">
              <a:solidFill>
                <a:srgbClr val="FFFFFF"/>
              </a:solidFill>
              <a:latin typeface="Helvetica Neue"/>
              <a:ea typeface="Helvetica Neue"/>
              <a:cs typeface="Helvetica Neue"/>
              <a:sym typeface="Helvetica Neue"/>
            </a:endParaRPr>
          </a:p>
        </p:txBody>
      </p:sp>
      <p:grpSp>
        <p:nvGrpSpPr>
          <p:cNvPr id="147" name="Google Shape;147;p34"/>
          <p:cNvGrpSpPr/>
          <p:nvPr/>
        </p:nvGrpSpPr>
        <p:grpSpPr>
          <a:xfrm>
            <a:off x="21926761" y="446954"/>
            <a:ext cx="2023317" cy="2023324"/>
            <a:chOff x="-14515575" y="-4498387"/>
            <a:chExt cx="3960300" cy="3960313"/>
          </a:xfrm>
        </p:grpSpPr>
        <p:sp>
          <p:nvSpPr>
            <p:cNvPr id="148" name="Google Shape;148;p34"/>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9" name="Google Shape;149;p34"/>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150" name="Google Shape;150;p34"/>
          <p:cNvSpPr txBox="1"/>
          <p:nvPr/>
        </p:nvSpPr>
        <p:spPr>
          <a:xfrm>
            <a:off x="2565875" y="1992425"/>
            <a:ext cx="19252200" cy="8922600"/>
          </a:xfrm>
          <a:prstGeom prst="rect">
            <a:avLst/>
          </a:prstGeom>
          <a:noFill/>
          <a:ln>
            <a:noFill/>
          </a:ln>
        </p:spPr>
        <p:txBody>
          <a:bodyPr anchorCtr="0" anchor="t" bIns="50800" lIns="50800" spcFirstLastPara="1" rIns="50800" wrap="square" tIns="50800">
            <a:noAutofit/>
          </a:bodyPr>
          <a:lstStyle/>
          <a:p>
            <a:pPr indent="0" lvl="0" marL="0" marR="0" rtl="0" algn="l">
              <a:lnSpc>
                <a:spcPct val="100000"/>
              </a:lnSpc>
              <a:spcBef>
                <a:spcPts val="0"/>
              </a:spcBef>
              <a:spcAft>
                <a:spcPts val="0"/>
              </a:spcAft>
              <a:buClr>
                <a:srgbClr val="000000"/>
              </a:buClr>
              <a:buSzPts val="7000"/>
              <a:buFont typeface="Helvetica Neue"/>
              <a:buNone/>
            </a:pPr>
            <a:r>
              <a:rPr b="1" lang="en-US" sz="7000">
                <a:latin typeface="Helvetica Neue"/>
                <a:ea typeface="Helvetica Neue"/>
                <a:cs typeface="Helvetica Neue"/>
                <a:sym typeface="Helvetica Neue"/>
              </a:rPr>
              <a:t>Topics</a:t>
            </a:r>
            <a:endParaRPr sz="6000">
              <a:latin typeface="Helvetica Neue"/>
              <a:ea typeface="Helvetica Neue"/>
              <a:cs typeface="Helvetica Neue"/>
              <a:sym typeface="Helvetica Neue"/>
            </a:endParaRPr>
          </a:p>
          <a:p>
            <a:pPr indent="0" lvl="0" marL="0" marR="0" rtl="0" algn="l">
              <a:lnSpc>
                <a:spcPct val="100000"/>
              </a:lnSpc>
              <a:spcBef>
                <a:spcPts val="0"/>
              </a:spcBef>
              <a:spcAft>
                <a:spcPts val="0"/>
              </a:spcAft>
              <a:buClr>
                <a:srgbClr val="000000"/>
              </a:buClr>
              <a:buSzPts val="7000"/>
              <a:buFont typeface="Helvetica Neue"/>
              <a:buNone/>
            </a:pPr>
            <a:r>
              <a:t/>
            </a:r>
            <a:endParaRPr sz="6000">
              <a:latin typeface="Helvetica Neue"/>
              <a:ea typeface="Helvetica Neue"/>
              <a:cs typeface="Helvetica Neue"/>
              <a:sym typeface="Helvetica Neue"/>
            </a:endParaRPr>
          </a:p>
          <a:p>
            <a:pPr indent="-609600" lvl="0" marL="457200" marR="0" rtl="0" algn="l">
              <a:lnSpc>
                <a:spcPct val="150000"/>
              </a:lnSpc>
              <a:spcBef>
                <a:spcPts val="0"/>
              </a:spcBef>
              <a:spcAft>
                <a:spcPts val="0"/>
              </a:spcAft>
              <a:buSzPts val="6000"/>
              <a:buFont typeface="Helvetica Neue"/>
              <a:buChar char="●"/>
            </a:pPr>
            <a:r>
              <a:rPr lang="en-US" sz="6000">
                <a:latin typeface="Helvetica Neue"/>
                <a:ea typeface="Helvetica Neue"/>
                <a:cs typeface="Helvetica Neue"/>
                <a:sym typeface="Helvetica Neue"/>
              </a:rPr>
              <a:t>Whiteboarding </a:t>
            </a:r>
            <a:endParaRPr sz="6000">
              <a:latin typeface="Helvetica Neue"/>
              <a:ea typeface="Helvetica Neue"/>
              <a:cs typeface="Helvetica Neue"/>
              <a:sym typeface="Helvetica Neue"/>
            </a:endParaRPr>
          </a:p>
          <a:p>
            <a:pPr indent="-609600" lvl="0" marL="457200" marR="0" rtl="0" algn="l">
              <a:lnSpc>
                <a:spcPct val="150000"/>
              </a:lnSpc>
              <a:spcBef>
                <a:spcPts val="0"/>
              </a:spcBef>
              <a:spcAft>
                <a:spcPts val="0"/>
              </a:spcAft>
              <a:buSzPts val="6000"/>
              <a:buFont typeface="Helvetica Neue"/>
              <a:buChar char="●"/>
            </a:pPr>
            <a:r>
              <a:rPr lang="en-US" sz="6000">
                <a:latin typeface="Helvetica Neue"/>
                <a:ea typeface="Helvetica Neue"/>
                <a:cs typeface="Helvetica Neue"/>
                <a:sym typeface="Helvetica Neue"/>
              </a:rPr>
              <a:t>Student Activity - Do’s and Don’ts of Whiteboarding</a:t>
            </a:r>
            <a:endParaRPr sz="6000">
              <a:latin typeface="Helvetica Neue"/>
              <a:ea typeface="Helvetica Neue"/>
              <a:cs typeface="Helvetica Neue"/>
              <a:sym typeface="Helvetica Neue"/>
            </a:endParaRPr>
          </a:p>
          <a:p>
            <a:pPr indent="-609600" lvl="0" marL="457200" marR="0" rtl="0" algn="l">
              <a:lnSpc>
                <a:spcPct val="150000"/>
              </a:lnSpc>
              <a:spcBef>
                <a:spcPts val="0"/>
              </a:spcBef>
              <a:spcAft>
                <a:spcPts val="0"/>
              </a:spcAft>
              <a:buSzPts val="6000"/>
              <a:buFont typeface="Helvetica Neue"/>
              <a:buChar char="●"/>
            </a:pPr>
            <a:r>
              <a:rPr lang="en-US" sz="6000">
                <a:latin typeface="Helvetica Neue"/>
                <a:ea typeface="Helvetica Neue"/>
                <a:cs typeface="Helvetica Neue"/>
                <a:sym typeface="Helvetica Neue"/>
              </a:rPr>
              <a:t>Rules of Whiteboarding </a:t>
            </a:r>
            <a:endParaRPr sz="6000">
              <a:latin typeface="Helvetica Neue"/>
              <a:ea typeface="Helvetica Neue"/>
              <a:cs typeface="Helvetica Neue"/>
              <a:sym typeface="Helvetica Neue"/>
            </a:endParaRPr>
          </a:p>
          <a:p>
            <a:pPr indent="-609600" lvl="0" marL="457200" marR="0" rtl="0" algn="l">
              <a:lnSpc>
                <a:spcPct val="150000"/>
              </a:lnSpc>
              <a:spcBef>
                <a:spcPts val="0"/>
              </a:spcBef>
              <a:spcAft>
                <a:spcPts val="0"/>
              </a:spcAft>
              <a:buSzPts val="6000"/>
              <a:buFont typeface="Helvetica Neue"/>
              <a:buChar char="●"/>
            </a:pPr>
            <a:r>
              <a:rPr lang="en-US" sz="6000">
                <a:latin typeface="Helvetica Neue"/>
                <a:ea typeface="Helvetica Neue"/>
                <a:cs typeface="Helvetica Neue"/>
                <a:sym typeface="Helvetica Neue"/>
              </a:rPr>
              <a:t>Let’s Code - Arrays &amp; More.</a:t>
            </a:r>
            <a:endParaRPr sz="6000">
              <a:latin typeface="Helvetica Neue"/>
              <a:ea typeface="Helvetica Neue"/>
              <a:cs typeface="Helvetica Neue"/>
              <a:sym typeface="Helvetica Neu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4" name="Shape 154"/>
        <p:cNvGrpSpPr/>
        <p:nvPr/>
      </p:nvGrpSpPr>
      <p:grpSpPr>
        <a:xfrm>
          <a:off x="0" y="0"/>
          <a:ext cx="0" cy="0"/>
          <a:chOff x="0" y="0"/>
          <a:chExt cx="0" cy="0"/>
        </a:xfrm>
      </p:grpSpPr>
      <p:sp>
        <p:nvSpPr>
          <p:cNvPr id="155" name="Google Shape;155;p35"/>
          <p:cNvSpPr txBox="1"/>
          <p:nvPr/>
        </p:nvSpPr>
        <p:spPr>
          <a:xfrm>
            <a:off x="480025" y="446950"/>
            <a:ext cx="18524700" cy="164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7200">
                <a:latin typeface="Montserrat"/>
                <a:ea typeface="Montserrat"/>
                <a:cs typeface="Montserrat"/>
                <a:sym typeface="Montserrat"/>
              </a:rPr>
              <a:t>Prepare for the Fortune 500 Interview</a:t>
            </a:r>
            <a:endParaRPr sz="7200"/>
          </a:p>
        </p:txBody>
      </p:sp>
      <p:sp>
        <p:nvSpPr>
          <p:cNvPr id="156" name="Google Shape;156;p35"/>
          <p:cNvSpPr txBox="1"/>
          <p:nvPr/>
        </p:nvSpPr>
        <p:spPr>
          <a:xfrm>
            <a:off x="981600" y="4123050"/>
            <a:ext cx="4764900" cy="93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4000">
                <a:solidFill>
                  <a:srgbClr val="38BCDB"/>
                </a:solidFill>
                <a:latin typeface="Montserrat"/>
                <a:ea typeface="Montserrat"/>
                <a:cs typeface="Montserrat"/>
                <a:sym typeface="Montserrat"/>
              </a:rPr>
              <a:t>Facebook</a:t>
            </a:r>
            <a:endParaRPr b="1" sz="4000">
              <a:solidFill>
                <a:srgbClr val="38BCDB"/>
              </a:solidFill>
              <a:latin typeface="Montserrat"/>
              <a:ea typeface="Montserrat"/>
              <a:cs typeface="Montserrat"/>
              <a:sym typeface="Montserrat"/>
            </a:endParaRPr>
          </a:p>
        </p:txBody>
      </p:sp>
      <p:sp>
        <p:nvSpPr>
          <p:cNvPr id="157" name="Google Shape;157;p35"/>
          <p:cNvSpPr txBox="1"/>
          <p:nvPr/>
        </p:nvSpPr>
        <p:spPr>
          <a:xfrm>
            <a:off x="8100488" y="4212250"/>
            <a:ext cx="7050600" cy="93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4000">
                <a:solidFill>
                  <a:srgbClr val="38BCDB"/>
                </a:solidFill>
                <a:latin typeface="Montserrat"/>
                <a:ea typeface="Montserrat"/>
                <a:cs typeface="Montserrat"/>
                <a:sym typeface="Montserrat"/>
              </a:rPr>
              <a:t>Amazon </a:t>
            </a:r>
            <a:endParaRPr b="1" sz="4000">
              <a:solidFill>
                <a:srgbClr val="38BCDB"/>
              </a:solidFill>
              <a:latin typeface="Montserrat"/>
              <a:ea typeface="Montserrat"/>
              <a:cs typeface="Montserrat"/>
              <a:sym typeface="Montserrat"/>
            </a:endParaRPr>
          </a:p>
        </p:txBody>
      </p:sp>
      <p:sp>
        <p:nvSpPr>
          <p:cNvPr id="158" name="Google Shape;158;p35"/>
          <p:cNvSpPr txBox="1"/>
          <p:nvPr/>
        </p:nvSpPr>
        <p:spPr>
          <a:xfrm>
            <a:off x="17448000" y="4008738"/>
            <a:ext cx="4764900" cy="936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4000">
                <a:solidFill>
                  <a:srgbClr val="38BCDB"/>
                </a:solidFill>
                <a:latin typeface="Montserrat"/>
                <a:ea typeface="Montserrat"/>
                <a:cs typeface="Montserrat"/>
                <a:sym typeface="Montserrat"/>
              </a:rPr>
              <a:t>Google </a:t>
            </a:r>
            <a:endParaRPr b="1" sz="4000">
              <a:solidFill>
                <a:srgbClr val="38BCDB"/>
              </a:solidFill>
              <a:latin typeface="Montserrat"/>
              <a:ea typeface="Montserrat"/>
              <a:cs typeface="Montserrat"/>
              <a:sym typeface="Montserrat"/>
            </a:endParaRPr>
          </a:p>
        </p:txBody>
      </p:sp>
      <p:cxnSp>
        <p:nvCxnSpPr>
          <p:cNvPr id="159" name="Google Shape;159;p35"/>
          <p:cNvCxnSpPr/>
          <p:nvPr/>
        </p:nvCxnSpPr>
        <p:spPr>
          <a:xfrm flipH="1">
            <a:off x="7532050" y="2726675"/>
            <a:ext cx="40200" cy="9887700"/>
          </a:xfrm>
          <a:prstGeom prst="straightConnector1">
            <a:avLst/>
          </a:prstGeom>
          <a:noFill/>
          <a:ln cap="flat" cmpd="sng" w="76200">
            <a:solidFill>
              <a:srgbClr val="333333"/>
            </a:solidFill>
            <a:prstDash val="solid"/>
            <a:round/>
            <a:headEnd len="med" w="med" type="none"/>
            <a:tailEnd len="med" w="med" type="none"/>
          </a:ln>
        </p:spPr>
      </p:cxnSp>
      <p:cxnSp>
        <p:nvCxnSpPr>
          <p:cNvPr id="160" name="Google Shape;160;p35"/>
          <p:cNvCxnSpPr/>
          <p:nvPr/>
        </p:nvCxnSpPr>
        <p:spPr>
          <a:xfrm flipH="1">
            <a:off x="16279450" y="2726675"/>
            <a:ext cx="40200" cy="9887700"/>
          </a:xfrm>
          <a:prstGeom prst="straightConnector1">
            <a:avLst/>
          </a:prstGeom>
          <a:noFill/>
          <a:ln cap="flat" cmpd="sng" w="76200">
            <a:solidFill>
              <a:srgbClr val="333333"/>
            </a:solidFill>
            <a:prstDash val="solid"/>
            <a:round/>
            <a:headEnd len="med" w="med" type="none"/>
            <a:tailEnd len="med" w="med" type="none"/>
          </a:ln>
        </p:spPr>
      </p:cxnSp>
      <p:sp>
        <p:nvSpPr>
          <p:cNvPr id="161" name="Google Shape;161;p35"/>
          <p:cNvSpPr txBox="1"/>
          <p:nvPr/>
        </p:nvSpPr>
        <p:spPr>
          <a:xfrm>
            <a:off x="16802950" y="4766950"/>
            <a:ext cx="6788700" cy="1070700"/>
          </a:xfrm>
          <a:prstGeom prst="rect">
            <a:avLst/>
          </a:prstGeom>
          <a:noFill/>
          <a:ln>
            <a:noFill/>
          </a:ln>
        </p:spPr>
        <p:txBody>
          <a:bodyPr anchorCtr="0" anchor="t" bIns="91425" lIns="91425" spcFirstLastPara="1" rIns="91425" wrap="square" tIns="91425">
            <a:noAutofit/>
          </a:bodyPr>
          <a:lstStyle/>
          <a:p>
            <a:pPr indent="0" lvl="0" marL="457200" rtl="0" algn="l">
              <a:spcBef>
                <a:spcPts val="0"/>
              </a:spcBef>
              <a:spcAft>
                <a:spcPts val="0"/>
              </a:spcAft>
              <a:buNone/>
            </a:pPr>
            <a:r>
              <a:t/>
            </a:r>
            <a:endParaRPr sz="3000"/>
          </a:p>
        </p:txBody>
      </p:sp>
      <p:grpSp>
        <p:nvGrpSpPr>
          <p:cNvPr id="162" name="Google Shape;162;p35"/>
          <p:cNvGrpSpPr/>
          <p:nvPr/>
        </p:nvGrpSpPr>
        <p:grpSpPr>
          <a:xfrm>
            <a:off x="21926761" y="446954"/>
            <a:ext cx="2023317" cy="2023324"/>
            <a:chOff x="-14515575" y="-4498387"/>
            <a:chExt cx="3960300" cy="3960313"/>
          </a:xfrm>
        </p:grpSpPr>
        <p:sp>
          <p:nvSpPr>
            <p:cNvPr id="163" name="Google Shape;163;p35"/>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4" name="Google Shape;164;p35"/>
            <p:cNvPicPr preferRelativeResize="0"/>
            <p:nvPr/>
          </p:nvPicPr>
          <p:blipFill>
            <a:blip r:embed="rId3">
              <a:alphaModFix/>
            </a:blip>
            <a:stretch>
              <a:fillRect/>
            </a:stretch>
          </p:blipFill>
          <p:spPr>
            <a:xfrm>
              <a:off x="-14515575" y="-4498375"/>
              <a:ext cx="3960300" cy="3960300"/>
            </a:xfrm>
            <a:prstGeom prst="rect">
              <a:avLst/>
            </a:prstGeom>
            <a:noFill/>
            <a:ln>
              <a:noFill/>
            </a:ln>
          </p:spPr>
        </p:pic>
      </p:grpSp>
      <p:pic>
        <p:nvPicPr>
          <p:cNvPr id="165" name="Google Shape;165;p35"/>
          <p:cNvPicPr preferRelativeResize="0"/>
          <p:nvPr/>
        </p:nvPicPr>
        <p:blipFill>
          <a:blip r:embed="rId4">
            <a:alphaModFix/>
          </a:blip>
          <a:stretch>
            <a:fillRect/>
          </a:stretch>
        </p:blipFill>
        <p:spPr>
          <a:xfrm>
            <a:off x="2209438" y="1903025"/>
            <a:ext cx="2309225" cy="2309225"/>
          </a:xfrm>
          <a:prstGeom prst="rect">
            <a:avLst/>
          </a:prstGeom>
          <a:noFill/>
          <a:ln>
            <a:noFill/>
          </a:ln>
        </p:spPr>
      </p:pic>
      <p:pic>
        <p:nvPicPr>
          <p:cNvPr id="166" name="Google Shape;166;p35"/>
          <p:cNvPicPr preferRelativeResize="0"/>
          <p:nvPr/>
        </p:nvPicPr>
        <p:blipFill>
          <a:blip r:embed="rId5">
            <a:alphaModFix/>
          </a:blip>
          <a:stretch>
            <a:fillRect/>
          </a:stretch>
        </p:blipFill>
        <p:spPr>
          <a:xfrm>
            <a:off x="10378050" y="1838438"/>
            <a:ext cx="2438400" cy="2438400"/>
          </a:xfrm>
          <a:prstGeom prst="rect">
            <a:avLst/>
          </a:prstGeom>
          <a:noFill/>
          <a:ln>
            <a:noFill/>
          </a:ln>
        </p:spPr>
      </p:pic>
      <p:pic>
        <p:nvPicPr>
          <p:cNvPr id="167" name="Google Shape;167;p35"/>
          <p:cNvPicPr preferRelativeResize="0"/>
          <p:nvPr/>
        </p:nvPicPr>
        <p:blipFill>
          <a:blip r:embed="rId6">
            <a:alphaModFix/>
          </a:blip>
          <a:stretch>
            <a:fillRect/>
          </a:stretch>
        </p:blipFill>
        <p:spPr>
          <a:xfrm>
            <a:off x="18758888" y="1986088"/>
            <a:ext cx="2143125" cy="2143125"/>
          </a:xfrm>
          <a:prstGeom prst="rect">
            <a:avLst/>
          </a:prstGeom>
          <a:noFill/>
          <a:ln>
            <a:noFill/>
          </a:ln>
        </p:spPr>
      </p:pic>
      <p:sp>
        <p:nvSpPr>
          <p:cNvPr id="168" name="Google Shape;168;p35"/>
          <p:cNvSpPr txBox="1"/>
          <p:nvPr/>
        </p:nvSpPr>
        <p:spPr>
          <a:xfrm>
            <a:off x="566150" y="5163375"/>
            <a:ext cx="6033300" cy="7451100"/>
          </a:xfrm>
          <a:prstGeom prst="rect">
            <a:avLst/>
          </a:prstGeom>
          <a:noFill/>
          <a:ln>
            <a:noFill/>
          </a:ln>
        </p:spPr>
        <p:txBody>
          <a:bodyPr anchorCtr="0" anchor="t" bIns="91425" lIns="91425" spcFirstLastPara="1" rIns="91425" wrap="square" tIns="91425">
            <a:noAutofit/>
          </a:bodyPr>
          <a:lstStyle/>
          <a:p>
            <a:pPr indent="-419100" lvl="0" marL="457200" rtl="0" algn="l">
              <a:spcBef>
                <a:spcPts val="0"/>
              </a:spcBef>
              <a:spcAft>
                <a:spcPts val="0"/>
              </a:spcAft>
              <a:buSzPts val="3000"/>
              <a:buChar char="●"/>
            </a:pPr>
            <a:r>
              <a:rPr b="1" lang="en-US" sz="3000" u="sng"/>
              <a:t>Coding &amp; Algorithms</a:t>
            </a:r>
            <a:r>
              <a:rPr lang="en-US" sz="3000"/>
              <a:t> (“Ninja Interview”): These are your standard coding and algorithms questions, much like what you’ll find in the Cracking the Coding Interview Book. We will go over some of these types of questions today as our exercises will be in Arrays and Linkedlists. </a:t>
            </a:r>
            <a:endParaRPr sz="3000"/>
          </a:p>
          <a:p>
            <a:pPr indent="-419100" lvl="0" marL="457200" rtl="0" algn="l">
              <a:spcBef>
                <a:spcPts val="0"/>
              </a:spcBef>
              <a:spcAft>
                <a:spcPts val="0"/>
              </a:spcAft>
              <a:buSzPts val="3000"/>
              <a:buChar char="●"/>
            </a:pPr>
            <a:r>
              <a:rPr lang="en-US" sz="3000"/>
              <a:t>Must be able to do this in a whiteboarding setting. </a:t>
            </a:r>
            <a:endParaRPr sz="3000"/>
          </a:p>
          <a:p>
            <a:pPr indent="-419100" lvl="0" marL="457200" rtl="0" algn="l">
              <a:spcBef>
                <a:spcPts val="0"/>
              </a:spcBef>
              <a:spcAft>
                <a:spcPts val="0"/>
              </a:spcAft>
              <a:buSzPts val="3000"/>
              <a:buChar char="●"/>
            </a:pPr>
            <a:r>
              <a:rPr lang="en-US" sz="3000"/>
              <a:t>If you are hired you will go through a six-week “bootcamp” which will help ramp you up in the massive code base. </a:t>
            </a:r>
            <a:endParaRPr sz="3000"/>
          </a:p>
        </p:txBody>
      </p:sp>
      <p:sp>
        <p:nvSpPr>
          <p:cNvPr id="169" name="Google Shape;169;p35"/>
          <p:cNvSpPr txBox="1"/>
          <p:nvPr/>
        </p:nvSpPr>
        <p:spPr>
          <a:xfrm>
            <a:off x="8296150" y="5139825"/>
            <a:ext cx="7247100" cy="7451100"/>
          </a:xfrm>
          <a:prstGeom prst="rect">
            <a:avLst/>
          </a:prstGeom>
          <a:noFill/>
          <a:ln>
            <a:noFill/>
          </a:ln>
        </p:spPr>
        <p:txBody>
          <a:bodyPr anchorCtr="0" anchor="t" bIns="91425" lIns="91425" spcFirstLastPara="1" rIns="91425" wrap="square" tIns="91425">
            <a:noAutofit/>
          </a:bodyPr>
          <a:lstStyle/>
          <a:p>
            <a:pPr indent="-419100" lvl="0" marL="457200" rtl="0" algn="l">
              <a:spcBef>
                <a:spcPts val="0"/>
              </a:spcBef>
              <a:spcAft>
                <a:spcPts val="0"/>
              </a:spcAft>
              <a:buSzPts val="3000"/>
              <a:buChar char="●"/>
            </a:pPr>
            <a:r>
              <a:rPr b="1" lang="en-US" sz="3000" u="sng"/>
              <a:t>“The Bar Raiser Interview” </a:t>
            </a:r>
            <a:r>
              <a:rPr lang="en-US" sz="3000"/>
              <a:t>- They want to keep the interview bar high. Recruiters attend special training and will interview candidates outside their roup in order to balance out the group itself. If one interview seems significantly harder and different, that’s most likely the bar raiser interview.</a:t>
            </a:r>
            <a:endParaRPr sz="3000"/>
          </a:p>
          <a:p>
            <a:pPr indent="-419100" lvl="0" marL="457200" rtl="0" algn="l">
              <a:spcBef>
                <a:spcPts val="0"/>
              </a:spcBef>
              <a:spcAft>
                <a:spcPts val="0"/>
              </a:spcAft>
              <a:buSzPts val="3000"/>
              <a:buChar char="●"/>
            </a:pPr>
            <a:r>
              <a:rPr lang="en-US" sz="3000"/>
              <a:t>Just because you are struggling in this interview doesn’t mean that you are doing bad. Remember you aren’t being graded on what questions you get right or wrong but on how well you perform compared to other people. </a:t>
            </a:r>
            <a:endParaRPr sz="3000"/>
          </a:p>
          <a:p>
            <a:pPr indent="-419100" lvl="0" marL="457200" rtl="0" algn="l">
              <a:spcBef>
                <a:spcPts val="0"/>
              </a:spcBef>
              <a:spcAft>
                <a:spcPts val="0"/>
              </a:spcAft>
              <a:buSzPts val="3000"/>
              <a:buChar char="●"/>
            </a:pPr>
            <a:r>
              <a:rPr lang="en-US" sz="3000"/>
              <a:t>Whiteboarding: prepare for object oriented design questions. </a:t>
            </a:r>
            <a:endParaRPr sz="3000"/>
          </a:p>
        </p:txBody>
      </p:sp>
      <p:sp>
        <p:nvSpPr>
          <p:cNvPr id="170" name="Google Shape;170;p35"/>
          <p:cNvSpPr txBox="1"/>
          <p:nvPr/>
        </p:nvSpPr>
        <p:spPr>
          <a:xfrm>
            <a:off x="15319100" y="13129025"/>
            <a:ext cx="8631000" cy="3771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US" sz="1800"/>
              <a:t>Cracking the Coding Interview - 6th Edition </a:t>
            </a:r>
            <a:endParaRPr sz="1800"/>
          </a:p>
        </p:txBody>
      </p:sp>
      <p:sp>
        <p:nvSpPr>
          <p:cNvPr id="171" name="Google Shape;171;p35"/>
          <p:cNvSpPr txBox="1"/>
          <p:nvPr/>
        </p:nvSpPr>
        <p:spPr>
          <a:xfrm>
            <a:off x="16802950" y="5059350"/>
            <a:ext cx="7050600" cy="7319400"/>
          </a:xfrm>
          <a:prstGeom prst="rect">
            <a:avLst/>
          </a:prstGeom>
          <a:noFill/>
          <a:ln>
            <a:noFill/>
          </a:ln>
        </p:spPr>
        <p:txBody>
          <a:bodyPr anchorCtr="0" anchor="t" bIns="91425" lIns="91425" spcFirstLastPara="1" rIns="91425" wrap="square" tIns="91425">
            <a:noAutofit/>
          </a:bodyPr>
          <a:lstStyle/>
          <a:p>
            <a:pPr indent="-419100" lvl="0" marL="457200" rtl="0" algn="l">
              <a:spcBef>
                <a:spcPts val="0"/>
              </a:spcBef>
              <a:spcAft>
                <a:spcPts val="0"/>
              </a:spcAft>
              <a:buSzPts val="3000"/>
              <a:buChar char="●"/>
            </a:pPr>
            <a:r>
              <a:rPr lang="en-US" sz="3000"/>
              <a:t>You’ll interview with 4-6 people , one of whom will be a “lunch interview” All the interview feedback that you recieve is confidential so that you can start out with a blank slate with each interviewer. </a:t>
            </a:r>
            <a:endParaRPr sz="3000"/>
          </a:p>
          <a:p>
            <a:pPr indent="-419100" lvl="0" marL="457200" rtl="0" algn="l">
              <a:spcBef>
                <a:spcPts val="0"/>
              </a:spcBef>
              <a:spcAft>
                <a:spcPts val="0"/>
              </a:spcAft>
              <a:buSzPts val="3000"/>
              <a:buChar char="●"/>
            </a:pPr>
            <a:r>
              <a:rPr lang="en-US" sz="3000"/>
              <a:t>Prepare whiteboarding questions based off of</a:t>
            </a:r>
            <a:r>
              <a:rPr i="1" lang="en-US" sz="3000"/>
              <a:t> designing scalable systems. System design and scalability. </a:t>
            </a:r>
            <a:r>
              <a:rPr lang="en-US" sz="3000"/>
              <a:t>Google also puts a strong focus on analytical algorithm skills, regardless of experience. </a:t>
            </a:r>
            <a:endParaRPr sz="3000"/>
          </a:p>
          <a:p>
            <a:pPr indent="-419100" lvl="0" marL="457200" rtl="0" algn="l">
              <a:spcBef>
                <a:spcPts val="0"/>
              </a:spcBef>
              <a:spcAft>
                <a:spcPts val="0"/>
              </a:spcAft>
              <a:buSzPts val="3000"/>
              <a:buChar char="●"/>
            </a:pPr>
            <a:r>
              <a:rPr lang="en-US" sz="3000"/>
              <a:t>Interviewers do not make the hiring decision. They enter feedback which is passed to a hiring committee. Google executives can reject the decision. </a:t>
            </a:r>
            <a:endParaRPr sz="30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pic>
        <p:nvPicPr>
          <p:cNvPr id="176" name="Google Shape;176;p36"/>
          <p:cNvPicPr preferRelativeResize="0"/>
          <p:nvPr/>
        </p:nvPicPr>
        <p:blipFill>
          <a:blip r:embed="rId3">
            <a:alphaModFix/>
          </a:blip>
          <a:stretch>
            <a:fillRect/>
          </a:stretch>
        </p:blipFill>
        <p:spPr>
          <a:xfrm>
            <a:off x="3882400" y="860625"/>
            <a:ext cx="16231901" cy="11411350"/>
          </a:xfrm>
          <a:prstGeom prst="rect">
            <a:avLst/>
          </a:prstGeom>
          <a:noFill/>
          <a:ln>
            <a:noFill/>
          </a:ln>
        </p:spPr>
      </p:pic>
      <p:sp>
        <p:nvSpPr>
          <p:cNvPr id="177" name="Google Shape;177;p36"/>
          <p:cNvSpPr/>
          <p:nvPr/>
        </p:nvSpPr>
        <p:spPr>
          <a:xfrm>
            <a:off x="1440925" y="558800"/>
            <a:ext cx="22257600" cy="120150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914400" rtl="0" algn="l">
              <a:lnSpc>
                <a:spcPct val="115000"/>
              </a:lnSpc>
              <a:spcBef>
                <a:spcPts val="0"/>
              </a:spcBef>
              <a:spcAft>
                <a:spcPts val="1600"/>
              </a:spcAft>
              <a:buNone/>
            </a:pPr>
            <a:r>
              <a:t/>
            </a:r>
            <a:endParaRPr sz="4800">
              <a:solidFill>
                <a:schemeClr val="dk1"/>
              </a:solidFill>
              <a:latin typeface="Helvetica Neue"/>
              <a:ea typeface="Helvetica Neue"/>
              <a:cs typeface="Helvetica Neue"/>
              <a:sym typeface="Helvetica Neue"/>
            </a:endParaRPr>
          </a:p>
        </p:txBody>
      </p:sp>
      <p:grpSp>
        <p:nvGrpSpPr>
          <p:cNvPr id="178" name="Google Shape;178;p36"/>
          <p:cNvGrpSpPr/>
          <p:nvPr/>
        </p:nvGrpSpPr>
        <p:grpSpPr>
          <a:xfrm>
            <a:off x="21926761" y="446954"/>
            <a:ext cx="2023317" cy="2023324"/>
            <a:chOff x="-14515575" y="-4498387"/>
            <a:chExt cx="3960300" cy="3960313"/>
          </a:xfrm>
        </p:grpSpPr>
        <p:sp>
          <p:nvSpPr>
            <p:cNvPr id="179" name="Google Shape;179;p36"/>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0" name="Google Shape;180;p36"/>
            <p:cNvPicPr preferRelativeResize="0"/>
            <p:nvPr/>
          </p:nvPicPr>
          <p:blipFill>
            <a:blip r:embed="rId4">
              <a:alphaModFix/>
            </a:blip>
            <a:stretch>
              <a:fillRect/>
            </a:stretch>
          </p:blipFill>
          <p:spPr>
            <a:xfrm>
              <a:off x="-14515575" y="-4498375"/>
              <a:ext cx="3960300" cy="3960300"/>
            </a:xfrm>
            <a:prstGeom prst="rect">
              <a:avLst/>
            </a:prstGeom>
            <a:noFill/>
            <a:ln>
              <a:noFill/>
            </a:ln>
          </p:spPr>
        </p:pic>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4" name="Shape 184"/>
        <p:cNvGrpSpPr/>
        <p:nvPr/>
      </p:nvGrpSpPr>
      <p:grpSpPr>
        <a:xfrm>
          <a:off x="0" y="0"/>
          <a:ext cx="0" cy="0"/>
          <a:chOff x="0" y="0"/>
          <a:chExt cx="0" cy="0"/>
        </a:xfrm>
      </p:grpSpPr>
      <p:sp>
        <p:nvSpPr>
          <p:cNvPr id="185" name="Google Shape;185;p37"/>
          <p:cNvSpPr/>
          <p:nvPr/>
        </p:nvSpPr>
        <p:spPr>
          <a:xfrm>
            <a:off x="735200" y="978450"/>
            <a:ext cx="22257600" cy="120150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914400" rtl="0" algn="l">
              <a:lnSpc>
                <a:spcPct val="115000"/>
              </a:lnSpc>
              <a:spcBef>
                <a:spcPts val="0"/>
              </a:spcBef>
              <a:spcAft>
                <a:spcPts val="1600"/>
              </a:spcAft>
              <a:buNone/>
            </a:pPr>
            <a:r>
              <a:t/>
            </a:r>
            <a:endParaRPr sz="4800">
              <a:solidFill>
                <a:schemeClr val="dk1"/>
              </a:solidFill>
              <a:latin typeface="Helvetica Neue"/>
              <a:ea typeface="Helvetica Neue"/>
              <a:cs typeface="Helvetica Neue"/>
              <a:sym typeface="Helvetica Neue"/>
            </a:endParaRPr>
          </a:p>
        </p:txBody>
      </p:sp>
      <p:grpSp>
        <p:nvGrpSpPr>
          <p:cNvPr id="186" name="Google Shape;186;p37"/>
          <p:cNvGrpSpPr/>
          <p:nvPr/>
        </p:nvGrpSpPr>
        <p:grpSpPr>
          <a:xfrm>
            <a:off x="21926761" y="446954"/>
            <a:ext cx="2023317" cy="2023324"/>
            <a:chOff x="-14515575" y="-4498387"/>
            <a:chExt cx="3960300" cy="3960313"/>
          </a:xfrm>
        </p:grpSpPr>
        <p:sp>
          <p:nvSpPr>
            <p:cNvPr id="187" name="Google Shape;187;p37"/>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8" name="Google Shape;188;p37"/>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189" name="Google Shape;189;p37"/>
          <p:cNvSpPr txBox="1"/>
          <p:nvPr/>
        </p:nvSpPr>
        <p:spPr>
          <a:xfrm>
            <a:off x="1329475" y="1375550"/>
            <a:ext cx="14865900" cy="2525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b="1" sz="6000">
              <a:latin typeface="Helvetica Neue"/>
              <a:ea typeface="Helvetica Neue"/>
              <a:cs typeface="Helvetica Neue"/>
              <a:sym typeface="Helvetica Neue"/>
            </a:endParaRPr>
          </a:p>
          <a:p>
            <a:pPr indent="0" lvl="0" marL="0" rtl="0" algn="ctr">
              <a:spcBef>
                <a:spcPts val="0"/>
              </a:spcBef>
              <a:spcAft>
                <a:spcPts val="0"/>
              </a:spcAft>
              <a:buNone/>
            </a:pPr>
            <a:r>
              <a:rPr b="1" lang="en-US" sz="6000">
                <a:latin typeface="Helvetica Neue"/>
                <a:ea typeface="Helvetica Neue"/>
                <a:cs typeface="Helvetica Neue"/>
                <a:sym typeface="Helvetica Neue"/>
              </a:rPr>
              <a:t>Why do we use the whiteboard? </a:t>
            </a:r>
            <a:r>
              <a:rPr b="1" lang="en-US" sz="6000">
                <a:latin typeface="Helvetica Neue"/>
                <a:ea typeface="Helvetica Neue"/>
                <a:cs typeface="Helvetica Neue"/>
                <a:sym typeface="Helvetica Neue"/>
              </a:rPr>
              <a:t> </a:t>
            </a:r>
            <a:endParaRPr b="1" sz="6000">
              <a:latin typeface="Helvetica Neue"/>
              <a:ea typeface="Helvetica Neue"/>
              <a:cs typeface="Helvetica Neue"/>
              <a:sym typeface="Helvetica Neue"/>
            </a:endParaRPr>
          </a:p>
        </p:txBody>
      </p:sp>
      <p:sp>
        <p:nvSpPr>
          <p:cNvPr id="190" name="Google Shape;190;p37"/>
          <p:cNvSpPr txBox="1"/>
          <p:nvPr/>
        </p:nvSpPr>
        <p:spPr>
          <a:xfrm>
            <a:off x="2975200" y="3628100"/>
            <a:ext cx="19051200" cy="8427900"/>
          </a:xfrm>
          <a:prstGeom prst="rect">
            <a:avLst/>
          </a:prstGeom>
          <a:noFill/>
          <a:ln>
            <a:noFill/>
          </a:ln>
        </p:spPr>
        <p:txBody>
          <a:bodyPr anchorCtr="0" anchor="t" bIns="91425" lIns="91425" spcFirstLastPara="1" rIns="91425" wrap="square" tIns="91425">
            <a:noAutofit/>
          </a:bodyPr>
          <a:lstStyle/>
          <a:p>
            <a:pPr indent="-457200" lvl="1" marL="914400" rtl="0" algn="l">
              <a:lnSpc>
                <a:spcPct val="107916"/>
              </a:lnSpc>
              <a:spcBef>
                <a:spcPts val="0"/>
              </a:spcBef>
              <a:spcAft>
                <a:spcPts val="0"/>
              </a:spcAft>
              <a:buClr>
                <a:schemeClr val="dk1"/>
              </a:buClr>
              <a:buSzPts val="3600"/>
              <a:buFont typeface="Courier New"/>
              <a:buChar char="o"/>
            </a:pPr>
            <a:r>
              <a:rPr lang="en-US" sz="3600">
                <a:solidFill>
                  <a:srgbClr val="222222"/>
                </a:solidFill>
                <a:highlight>
                  <a:srgbClr val="FFFFFF"/>
                </a:highlight>
                <a:latin typeface="Open Sans Light"/>
                <a:ea typeface="Open Sans Light"/>
                <a:cs typeface="Open Sans Light"/>
                <a:sym typeface="Open Sans Light"/>
              </a:rPr>
              <a:t>A whiteboard interview is a portion of a tech job interview meant to test your communication and problem solving skills. You'll be given a code problem or task and a whiteboard, of course, to work out your code and go over your solution</a:t>
            </a:r>
            <a:endParaRPr sz="3600">
              <a:solidFill>
                <a:srgbClr val="222222"/>
              </a:solidFill>
              <a:highlight>
                <a:srgbClr val="FFFFFF"/>
              </a:highlight>
              <a:latin typeface="Open Sans Light"/>
              <a:ea typeface="Open Sans Light"/>
              <a:cs typeface="Open Sans Light"/>
              <a:sym typeface="Open Sans Light"/>
            </a:endParaRPr>
          </a:p>
          <a:p>
            <a:pPr indent="0" lvl="0" marL="0" rtl="0" algn="l">
              <a:lnSpc>
                <a:spcPct val="107916"/>
              </a:lnSpc>
              <a:spcBef>
                <a:spcPts val="0"/>
              </a:spcBef>
              <a:spcAft>
                <a:spcPts val="0"/>
              </a:spcAft>
              <a:buNone/>
            </a:pPr>
            <a:r>
              <a:t/>
            </a:r>
            <a:endParaRPr sz="3600">
              <a:solidFill>
                <a:srgbClr val="222222"/>
              </a:solidFill>
              <a:highlight>
                <a:srgbClr val="FFFFFF"/>
              </a:highlight>
              <a:latin typeface="Open Sans Light"/>
              <a:ea typeface="Open Sans Light"/>
              <a:cs typeface="Open Sans Light"/>
              <a:sym typeface="Open Sans Light"/>
            </a:endParaRPr>
          </a:p>
          <a:p>
            <a:pPr indent="-457200" lvl="1" marL="914400" rtl="0" algn="l">
              <a:lnSpc>
                <a:spcPct val="107916"/>
              </a:lnSpc>
              <a:spcBef>
                <a:spcPts val="0"/>
              </a:spcBef>
              <a:spcAft>
                <a:spcPts val="0"/>
              </a:spcAft>
              <a:buClr>
                <a:schemeClr val="dk1"/>
              </a:buClr>
              <a:buSzPts val="3600"/>
              <a:buFont typeface="Open Sans Light"/>
              <a:buChar char="o"/>
            </a:pPr>
            <a:r>
              <a:rPr lang="en-US" sz="3600">
                <a:solidFill>
                  <a:srgbClr val="222222"/>
                </a:solidFill>
                <a:highlight>
                  <a:srgbClr val="FFFFFF"/>
                </a:highlight>
                <a:latin typeface="Open Sans Light"/>
                <a:ea typeface="Open Sans Light"/>
                <a:cs typeface="Open Sans Light"/>
                <a:sym typeface="Open Sans Light"/>
              </a:rPr>
              <a:t>Companies use whiteboards to assess how students get to an answer not whether or not they got the right answer. </a:t>
            </a:r>
            <a:endParaRPr sz="3600">
              <a:solidFill>
                <a:srgbClr val="222222"/>
              </a:solidFill>
              <a:highlight>
                <a:srgbClr val="FFFFFF"/>
              </a:highlight>
              <a:latin typeface="Open Sans Light"/>
              <a:ea typeface="Open Sans Light"/>
              <a:cs typeface="Open Sans Light"/>
              <a:sym typeface="Open Sans Light"/>
            </a:endParaRPr>
          </a:p>
          <a:p>
            <a:pPr indent="0" lvl="0" marL="0" rtl="0" algn="l">
              <a:lnSpc>
                <a:spcPct val="107916"/>
              </a:lnSpc>
              <a:spcBef>
                <a:spcPts val="0"/>
              </a:spcBef>
              <a:spcAft>
                <a:spcPts val="0"/>
              </a:spcAft>
              <a:buNone/>
            </a:pPr>
            <a:r>
              <a:t/>
            </a:r>
            <a:endParaRPr sz="3600">
              <a:solidFill>
                <a:srgbClr val="222222"/>
              </a:solidFill>
              <a:highlight>
                <a:srgbClr val="FFFFFF"/>
              </a:highlight>
              <a:latin typeface="Open Sans Light"/>
              <a:ea typeface="Open Sans Light"/>
              <a:cs typeface="Open Sans Light"/>
              <a:sym typeface="Open Sans Light"/>
            </a:endParaRPr>
          </a:p>
          <a:p>
            <a:pPr indent="-457200" lvl="1" marL="914400" rtl="0" algn="l">
              <a:lnSpc>
                <a:spcPct val="107916"/>
              </a:lnSpc>
              <a:spcBef>
                <a:spcPts val="0"/>
              </a:spcBef>
              <a:spcAft>
                <a:spcPts val="0"/>
              </a:spcAft>
              <a:buClr>
                <a:srgbClr val="222222"/>
              </a:buClr>
              <a:buSzPts val="3600"/>
              <a:buFont typeface="Open Sans Light"/>
              <a:buChar char="o"/>
            </a:pPr>
            <a:r>
              <a:rPr lang="en-US" sz="3600">
                <a:solidFill>
                  <a:srgbClr val="222222"/>
                </a:solidFill>
                <a:highlight>
                  <a:srgbClr val="FFFFFF"/>
                </a:highlight>
                <a:latin typeface="Open Sans Light"/>
                <a:ea typeface="Open Sans Light"/>
                <a:cs typeface="Open Sans Light"/>
                <a:sym typeface="Open Sans Light"/>
              </a:rPr>
              <a:t>Remember</a:t>
            </a:r>
            <a:r>
              <a:rPr lang="en-US" sz="3600">
                <a:solidFill>
                  <a:srgbClr val="222222"/>
                </a:solidFill>
                <a:highlight>
                  <a:srgbClr val="FFFFFF"/>
                </a:highlight>
                <a:latin typeface="Open Sans Light"/>
                <a:ea typeface="Open Sans Light"/>
                <a:cs typeface="Open Sans Light"/>
                <a:sym typeface="Open Sans Light"/>
              </a:rPr>
              <a:t> that you aren’t being judged based off of whether or not you got the right or wrong answer in a whiteboarding interview but instead you are being compared to other candidates. </a:t>
            </a:r>
            <a:endParaRPr sz="3600">
              <a:solidFill>
                <a:srgbClr val="222222"/>
              </a:solidFill>
              <a:highlight>
                <a:srgbClr val="FFFFFF"/>
              </a:highlight>
              <a:latin typeface="Open Sans Light"/>
              <a:ea typeface="Open Sans Light"/>
              <a:cs typeface="Open Sans Light"/>
              <a:sym typeface="Open Sans Light"/>
            </a:endParaRPr>
          </a:p>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38"/>
          <p:cNvSpPr/>
          <p:nvPr/>
        </p:nvSpPr>
        <p:spPr>
          <a:xfrm>
            <a:off x="735200" y="978450"/>
            <a:ext cx="22257600" cy="120150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914400" rtl="0" algn="l">
              <a:lnSpc>
                <a:spcPct val="115000"/>
              </a:lnSpc>
              <a:spcBef>
                <a:spcPts val="0"/>
              </a:spcBef>
              <a:spcAft>
                <a:spcPts val="1600"/>
              </a:spcAft>
              <a:buNone/>
            </a:pPr>
            <a:r>
              <a:t/>
            </a:r>
            <a:endParaRPr sz="4800">
              <a:solidFill>
                <a:schemeClr val="dk1"/>
              </a:solidFill>
              <a:latin typeface="Helvetica Neue"/>
              <a:ea typeface="Helvetica Neue"/>
              <a:cs typeface="Helvetica Neue"/>
              <a:sym typeface="Helvetica Neue"/>
            </a:endParaRPr>
          </a:p>
        </p:txBody>
      </p:sp>
      <p:grpSp>
        <p:nvGrpSpPr>
          <p:cNvPr id="196" name="Google Shape;196;p38"/>
          <p:cNvGrpSpPr/>
          <p:nvPr/>
        </p:nvGrpSpPr>
        <p:grpSpPr>
          <a:xfrm>
            <a:off x="21926761" y="446954"/>
            <a:ext cx="2023317" cy="2023324"/>
            <a:chOff x="-14515575" y="-4498387"/>
            <a:chExt cx="3960300" cy="3960313"/>
          </a:xfrm>
        </p:grpSpPr>
        <p:sp>
          <p:nvSpPr>
            <p:cNvPr id="197" name="Google Shape;197;p38"/>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8" name="Google Shape;198;p38"/>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199" name="Google Shape;199;p38"/>
          <p:cNvSpPr txBox="1"/>
          <p:nvPr/>
        </p:nvSpPr>
        <p:spPr>
          <a:xfrm>
            <a:off x="2507900" y="2995225"/>
            <a:ext cx="18712200" cy="325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9600"/>
              <a:t>Student Activity </a:t>
            </a:r>
            <a:endParaRPr b="1" sz="9600"/>
          </a:p>
        </p:txBody>
      </p:sp>
      <p:sp>
        <p:nvSpPr>
          <p:cNvPr id="200" name="Google Shape;200;p38"/>
          <p:cNvSpPr txBox="1"/>
          <p:nvPr/>
        </p:nvSpPr>
        <p:spPr>
          <a:xfrm>
            <a:off x="4501850" y="4574200"/>
            <a:ext cx="15554100" cy="101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400"/>
              <a:t>The Do’s and Don’ts of Whiteboarding </a:t>
            </a:r>
            <a:endParaRPr sz="24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39"/>
          <p:cNvSpPr/>
          <p:nvPr/>
        </p:nvSpPr>
        <p:spPr>
          <a:xfrm>
            <a:off x="735200" y="978450"/>
            <a:ext cx="22257600" cy="120150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914400" rtl="0" algn="l">
              <a:lnSpc>
                <a:spcPct val="115000"/>
              </a:lnSpc>
              <a:spcBef>
                <a:spcPts val="0"/>
              </a:spcBef>
              <a:spcAft>
                <a:spcPts val="1600"/>
              </a:spcAft>
              <a:buNone/>
            </a:pPr>
            <a:r>
              <a:t/>
            </a:r>
            <a:endParaRPr sz="4800">
              <a:solidFill>
                <a:schemeClr val="dk1"/>
              </a:solidFill>
              <a:latin typeface="Helvetica Neue"/>
              <a:ea typeface="Helvetica Neue"/>
              <a:cs typeface="Helvetica Neue"/>
              <a:sym typeface="Helvetica Neue"/>
            </a:endParaRPr>
          </a:p>
        </p:txBody>
      </p:sp>
      <p:grpSp>
        <p:nvGrpSpPr>
          <p:cNvPr id="206" name="Google Shape;206;p39"/>
          <p:cNvGrpSpPr/>
          <p:nvPr/>
        </p:nvGrpSpPr>
        <p:grpSpPr>
          <a:xfrm>
            <a:off x="21926761" y="446954"/>
            <a:ext cx="2023317" cy="2023324"/>
            <a:chOff x="-14515575" y="-4498387"/>
            <a:chExt cx="3960300" cy="3960313"/>
          </a:xfrm>
        </p:grpSpPr>
        <p:sp>
          <p:nvSpPr>
            <p:cNvPr id="207" name="Google Shape;207;p39"/>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8" name="Google Shape;208;p39"/>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09" name="Google Shape;209;p39"/>
          <p:cNvSpPr txBox="1"/>
          <p:nvPr/>
        </p:nvSpPr>
        <p:spPr>
          <a:xfrm>
            <a:off x="1258850" y="1463375"/>
            <a:ext cx="16134000" cy="1791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9600"/>
              <a:t>Rules of Whiteboarding </a:t>
            </a:r>
            <a:endParaRPr b="1" sz="9600"/>
          </a:p>
        </p:txBody>
      </p:sp>
      <p:sp>
        <p:nvSpPr>
          <p:cNvPr id="210" name="Google Shape;210;p39"/>
          <p:cNvSpPr txBox="1"/>
          <p:nvPr/>
        </p:nvSpPr>
        <p:spPr>
          <a:xfrm>
            <a:off x="3512025" y="3113050"/>
            <a:ext cx="17745900" cy="7942200"/>
          </a:xfrm>
          <a:prstGeom prst="rect">
            <a:avLst/>
          </a:prstGeom>
          <a:noFill/>
          <a:ln>
            <a:noFill/>
          </a:ln>
        </p:spPr>
        <p:txBody>
          <a:bodyPr anchorCtr="0" anchor="t" bIns="91425" lIns="91425" spcFirstLastPara="1" rIns="91425" wrap="square" tIns="91425">
            <a:noAutofit/>
          </a:bodyPr>
          <a:lstStyle/>
          <a:p>
            <a:pPr indent="-457200" lvl="0" marL="457200" rtl="0" algn="l">
              <a:lnSpc>
                <a:spcPct val="107916"/>
              </a:lnSpc>
              <a:spcBef>
                <a:spcPts val="0"/>
              </a:spcBef>
              <a:spcAft>
                <a:spcPts val="0"/>
              </a:spcAft>
              <a:buClr>
                <a:schemeClr val="dk1"/>
              </a:buClr>
              <a:buSzPts val="3600"/>
              <a:buFont typeface="Courier New"/>
              <a:buChar char="●"/>
            </a:pPr>
            <a:r>
              <a:rPr lang="en-US" sz="3600">
                <a:solidFill>
                  <a:srgbClr val="222222"/>
                </a:solidFill>
                <a:highlight>
                  <a:srgbClr val="FFFFFF"/>
                </a:highlight>
                <a:latin typeface="Roboto"/>
                <a:ea typeface="Roboto"/>
                <a:cs typeface="Roboto"/>
                <a:sym typeface="Roboto"/>
              </a:rPr>
              <a:t>Always ask any questions that you have about the coding challenge before you begin coding. </a:t>
            </a:r>
            <a:endParaRPr sz="3600">
              <a:solidFill>
                <a:schemeClr val="dk1"/>
              </a:solidFill>
              <a:latin typeface="Calibri"/>
              <a:ea typeface="Calibri"/>
              <a:cs typeface="Calibri"/>
              <a:sym typeface="Calibri"/>
            </a:endParaRPr>
          </a:p>
          <a:p>
            <a:pPr indent="-457200" lvl="0" marL="457200" rtl="0" algn="l">
              <a:lnSpc>
                <a:spcPct val="107916"/>
              </a:lnSpc>
              <a:spcBef>
                <a:spcPts val="0"/>
              </a:spcBef>
              <a:spcAft>
                <a:spcPts val="0"/>
              </a:spcAft>
              <a:buClr>
                <a:schemeClr val="dk1"/>
              </a:buClr>
              <a:buSzPts val="3600"/>
              <a:buFont typeface="Courier New"/>
              <a:buChar char="●"/>
            </a:pPr>
            <a:r>
              <a:rPr lang="en-US" sz="3600">
                <a:solidFill>
                  <a:srgbClr val="222222"/>
                </a:solidFill>
                <a:highlight>
                  <a:srgbClr val="FFFFFF"/>
                </a:highlight>
                <a:latin typeface="Roboto"/>
                <a:ea typeface="Roboto"/>
                <a:cs typeface="Roboto"/>
                <a:sym typeface="Roboto"/>
              </a:rPr>
              <a:t>Pseudoc</a:t>
            </a:r>
            <a:r>
              <a:rPr lang="en-US" sz="3600">
                <a:solidFill>
                  <a:srgbClr val="222222"/>
                </a:solidFill>
                <a:highlight>
                  <a:srgbClr val="FFFFFF"/>
                </a:highlight>
                <a:latin typeface="Roboto"/>
                <a:ea typeface="Roboto"/>
                <a:cs typeface="Roboto"/>
                <a:sym typeface="Roboto"/>
              </a:rPr>
              <a:t>ode first! This does not mean code. Make sure that you have created a plan of action before you start coding. </a:t>
            </a:r>
            <a:endParaRPr sz="3600">
              <a:solidFill>
                <a:schemeClr val="dk1"/>
              </a:solidFill>
              <a:latin typeface="Calibri"/>
              <a:ea typeface="Calibri"/>
              <a:cs typeface="Calibri"/>
              <a:sym typeface="Calibri"/>
            </a:endParaRPr>
          </a:p>
          <a:p>
            <a:pPr indent="-457200" lvl="0" marL="457200" rtl="0" algn="l">
              <a:lnSpc>
                <a:spcPct val="107916"/>
              </a:lnSpc>
              <a:spcBef>
                <a:spcPts val="0"/>
              </a:spcBef>
              <a:spcAft>
                <a:spcPts val="0"/>
              </a:spcAft>
              <a:buClr>
                <a:schemeClr val="dk1"/>
              </a:buClr>
              <a:buSzPts val="3600"/>
              <a:buFont typeface="Courier New"/>
              <a:buChar char="●"/>
            </a:pPr>
            <a:r>
              <a:rPr lang="en-US" sz="3600">
                <a:solidFill>
                  <a:srgbClr val="222222"/>
                </a:solidFill>
                <a:highlight>
                  <a:srgbClr val="FFFFFF"/>
                </a:highlight>
                <a:latin typeface="Roboto"/>
                <a:ea typeface="Roboto"/>
                <a:cs typeface="Roboto"/>
                <a:sym typeface="Roboto"/>
              </a:rPr>
              <a:t>Talk through every step you are taking so that the Technical Interviewer can see how your thinking. Remember, this is the whole point of the Technical Interview. </a:t>
            </a:r>
            <a:endParaRPr sz="3600">
              <a:solidFill>
                <a:schemeClr val="dk1"/>
              </a:solidFill>
              <a:latin typeface="Calibri"/>
              <a:ea typeface="Calibri"/>
              <a:cs typeface="Calibri"/>
              <a:sym typeface="Calibri"/>
            </a:endParaRPr>
          </a:p>
          <a:p>
            <a:pPr indent="-457200" lvl="0" marL="457200" rtl="0" algn="l">
              <a:lnSpc>
                <a:spcPct val="107916"/>
              </a:lnSpc>
              <a:spcBef>
                <a:spcPts val="0"/>
              </a:spcBef>
              <a:spcAft>
                <a:spcPts val="0"/>
              </a:spcAft>
              <a:buClr>
                <a:schemeClr val="dk1"/>
              </a:buClr>
              <a:buSzPts val="3600"/>
              <a:buFont typeface="Courier New"/>
              <a:buChar char="●"/>
            </a:pPr>
            <a:r>
              <a:rPr lang="en-US" sz="3600">
                <a:solidFill>
                  <a:srgbClr val="222222"/>
                </a:solidFill>
                <a:highlight>
                  <a:srgbClr val="FFFFFF"/>
                </a:highlight>
                <a:latin typeface="Roboto"/>
                <a:ea typeface="Roboto"/>
                <a:cs typeface="Roboto"/>
                <a:sym typeface="Roboto"/>
              </a:rPr>
              <a:t>Its okay to leave some areas of pseudo code if you do not know how to code the problem. As long as you are explaining steps that you would take to code out the problem. </a:t>
            </a:r>
            <a:endParaRPr sz="3600">
              <a:solidFill>
                <a:schemeClr val="dk1"/>
              </a:solidFill>
              <a:latin typeface="Calibri"/>
              <a:ea typeface="Calibri"/>
              <a:cs typeface="Calibri"/>
              <a:sym typeface="Calibri"/>
            </a:endParaRPr>
          </a:p>
          <a:p>
            <a:pPr indent="-457200" lvl="0" marL="457200" rtl="0" algn="l">
              <a:lnSpc>
                <a:spcPct val="107916"/>
              </a:lnSpc>
              <a:spcBef>
                <a:spcPts val="0"/>
              </a:spcBef>
              <a:spcAft>
                <a:spcPts val="0"/>
              </a:spcAft>
              <a:buClr>
                <a:schemeClr val="dk1"/>
              </a:buClr>
              <a:buSzPts val="3600"/>
              <a:buFont typeface="Courier New"/>
              <a:buChar char="●"/>
            </a:pPr>
            <a:r>
              <a:rPr lang="en-US" sz="3600">
                <a:solidFill>
                  <a:srgbClr val="222222"/>
                </a:solidFill>
                <a:highlight>
                  <a:srgbClr val="FFFFFF"/>
                </a:highlight>
                <a:latin typeface="Roboto"/>
                <a:ea typeface="Roboto"/>
                <a:cs typeface="Roboto"/>
                <a:sym typeface="Roboto"/>
              </a:rPr>
              <a:t>An Educated Guess or an explained answer is better than saying “I’m not sure” or “I don’t know” </a:t>
            </a:r>
            <a:endParaRPr sz="3600">
              <a:solidFill>
                <a:schemeClr val="dk1"/>
              </a:solidFill>
              <a:latin typeface="Calibri"/>
              <a:ea typeface="Calibri"/>
              <a:cs typeface="Calibri"/>
              <a:sym typeface="Calibri"/>
            </a:endParaRPr>
          </a:p>
          <a:p>
            <a:pPr indent="0" lvl="0" marL="457200" rtl="0" algn="l">
              <a:spcBef>
                <a:spcPts val="0"/>
              </a:spcBef>
              <a:spcAft>
                <a:spcPts val="0"/>
              </a:spcAft>
              <a:buNone/>
            </a:pPr>
            <a:r>
              <a:t/>
            </a:r>
            <a:endParaRPr sz="4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Google Shape;215;p40"/>
          <p:cNvSpPr/>
          <p:nvPr/>
        </p:nvSpPr>
        <p:spPr>
          <a:xfrm>
            <a:off x="735200" y="978450"/>
            <a:ext cx="22257600" cy="120150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914400" rtl="0" algn="l">
              <a:lnSpc>
                <a:spcPct val="115000"/>
              </a:lnSpc>
              <a:spcBef>
                <a:spcPts val="0"/>
              </a:spcBef>
              <a:spcAft>
                <a:spcPts val="1600"/>
              </a:spcAft>
              <a:buNone/>
            </a:pPr>
            <a:r>
              <a:t/>
            </a:r>
            <a:endParaRPr sz="4800">
              <a:solidFill>
                <a:schemeClr val="dk1"/>
              </a:solidFill>
              <a:latin typeface="Helvetica Neue"/>
              <a:ea typeface="Helvetica Neue"/>
              <a:cs typeface="Helvetica Neue"/>
              <a:sym typeface="Helvetica Neue"/>
            </a:endParaRPr>
          </a:p>
        </p:txBody>
      </p:sp>
      <p:grpSp>
        <p:nvGrpSpPr>
          <p:cNvPr id="216" name="Google Shape;216;p40"/>
          <p:cNvGrpSpPr/>
          <p:nvPr/>
        </p:nvGrpSpPr>
        <p:grpSpPr>
          <a:xfrm>
            <a:off x="21926761" y="446954"/>
            <a:ext cx="2023317" cy="2023324"/>
            <a:chOff x="-14515575" y="-4498387"/>
            <a:chExt cx="3960300" cy="3960313"/>
          </a:xfrm>
        </p:grpSpPr>
        <p:sp>
          <p:nvSpPr>
            <p:cNvPr id="217" name="Google Shape;217;p40"/>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8" name="Google Shape;218;p40"/>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19" name="Google Shape;219;p40"/>
          <p:cNvSpPr txBox="1"/>
          <p:nvPr/>
        </p:nvSpPr>
        <p:spPr>
          <a:xfrm>
            <a:off x="2507900" y="2995225"/>
            <a:ext cx="18712200" cy="325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US" sz="9600"/>
              <a:t>Pseudocoding</a:t>
            </a:r>
            <a:r>
              <a:rPr b="1" lang="en-US" sz="9600"/>
              <a:t> Activity </a:t>
            </a:r>
            <a:endParaRPr b="1" sz="9600"/>
          </a:p>
        </p:txBody>
      </p:sp>
      <p:sp>
        <p:nvSpPr>
          <p:cNvPr id="220" name="Google Shape;220;p40"/>
          <p:cNvSpPr txBox="1"/>
          <p:nvPr/>
        </p:nvSpPr>
        <p:spPr>
          <a:xfrm>
            <a:off x="4501850" y="4574200"/>
            <a:ext cx="15554100" cy="1013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400"/>
              <a:t>How to build a high rise  </a:t>
            </a:r>
            <a:endParaRPr sz="24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